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notesSlides/notesSlide6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2" r:id="rId4"/>
  </p:sldMasterIdLst>
  <p:notesMasterIdLst>
    <p:notesMasterId r:id="rId25"/>
  </p:notesMasterIdLst>
  <p:handoutMasterIdLst>
    <p:handoutMasterId r:id="rId26"/>
  </p:handoutMasterIdLst>
  <p:sldIdLst>
    <p:sldId id="256" r:id="rId5"/>
    <p:sldId id="273" r:id="rId6"/>
    <p:sldId id="272" r:id="rId7"/>
    <p:sldId id="263" r:id="rId8"/>
    <p:sldId id="264" r:id="rId9"/>
    <p:sldId id="258" r:id="rId10"/>
    <p:sldId id="259" r:id="rId11"/>
    <p:sldId id="261" r:id="rId12"/>
    <p:sldId id="267" r:id="rId13"/>
    <p:sldId id="268" r:id="rId14"/>
    <p:sldId id="271" r:id="rId15"/>
    <p:sldId id="270" r:id="rId16"/>
    <p:sldId id="275" r:id="rId17"/>
    <p:sldId id="276" r:id="rId18"/>
    <p:sldId id="277" r:id="rId19"/>
    <p:sldId id="278" r:id="rId20"/>
    <p:sldId id="279" r:id="rId21"/>
    <p:sldId id="266" r:id="rId22"/>
    <p:sldId id="265" r:id="rId23"/>
    <p:sldId id="260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3447" autoAdjust="0"/>
  </p:normalViewPr>
  <p:slideViewPr>
    <p:cSldViewPr snapToGrid="0">
      <p:cViewPr varScale="1">
        <p:scale>
          <a:sx n="59" d="100"/>
          <a:sy n="59" d="100"/>
        </p:scale>
        <p:origin x="96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8" d="100"/>
          <a:sy n="68" d="100"/>
        </p:scale>
        <p:origin x="3288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_rels/data3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png"/></Relationships>
</file>

<file path=ppt/diagrams/_rels/drawing3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E5AA53B-3EEE-4DE4-BB81-9044890C2946}" type="doc">
      <dgm:prSet loTypeId="urn:microsoft.com/office/officeart/2008/layout/VerticalCurvedList" loCatId="list" qsTypeId="urn:microsoft.com/office/officeart/2005/8/quickstyle/simple4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5605D28D-2CE6-4513-8566-952984E21E14}">
      <dgm:prSet phldrT="[Text]" custT="1"/>
      <dgm:spPr/>
      <dgm:t>
        <a:bodyPr/>
        <a:lstStyle/>
        <a:p>
          <a:pPr>
            <a:lnSpc>
              <a:spcPct val="100000"/>
            </a:lnSpc>
          </a:pPr>
          <a:r>
            <a:rPr lang="en-US" sz="1800" b="1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rPr>
            <a:t>Problem Statement</a:t>
          </a:r>
          <a:endParaRPr lang="en-US" sz="1800" b="1" dirty="0"/>
        </a:p>
      </dgm:t>
    </dgm:pt>
    <dgm:pt modelId="{EB15AB98-362B-4E70-A3DA-995FC3E8BA79}" type="parTrans" cxnId="{FAF3F884-F0CF-440F-8CB1-B7648AB1B138}">
      <dgm:prSet/>
      <dgm:spPr/>
      <dgm:t>
        <a:bodyPr/>
        <a:lstStyle/>
        <a:p>
          <a:endParaRPr lang="en-US"/>
        </a:p>
      </dgm:t>
    </dgm:pt>
    <dgm:pt modelId="{823D1971-2C4D-4EC5-A874-2F463DE37109}" type="sibTrans" cxnId="{FAF3F884-F0CF-440F-8CB1-B7648AB1B138}">
      <dgm:prSet/>
      <dgm:spPr/>
      <dgm:t>
        <a:bodyPr/>
        <a:lstStyle/>
        <a:p>
          <a:endParaRPr lang="en-US"/>
        </a:p>
      </dgm:t>
    </dgm:pt>
    <dgm:pt modelId="{13AD5CAB-9FA5-4519-8B97-8BFAB8B841B6}">
      <dgm:prSet phldrT="[Text]" custT="1"/>
      <dgm:spPr/>
      <dgm:t>
        <a:bodyPr/>
        <a:lstStyle/>
        <a:p>
          <a:pPr>
            <a:buNone/>
          </a:pPr>
          <a:r>
            <a:rPr lang="en-US" sz="1800" b="1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rPr>
            <a:t>Methodology</a:t>
          </a:r>
          <a:endParaRPr lang="en-US" sz="1800" b="1" dirty="0"/>
        </a:p>
      </dgm:t>
    </dgm:pt>
    <dgm:pt modelId="{936B0946-9CF3-4ED9-9180-B0040AEB4FE3}" type="parTrans" cxnId="{503A2200-25BC-484E-A3F9-69CE93B9F2A2}">
      <dgm:prSet/>
      <dgm:spPr/>
      <dgm:t>
        <a:bodyPr/>
        <a:lstStyle/>
        <a:p>
          <a:endParaRPr lang="en-IN"/>
        </a:p>
      </dgm:t>
    </dgm:pt>
    <dgm:pt modelId="{350D7C8F-A776-4804-9E92-A125E93D99EC}" type="sibTrans" cxnId="{503A2200-25BC-484E-A3F9-69CE93B9F2A2}">
      <dgm:prSet/>
      <dgm:spPr/>
      <dgm:t>
        <a:bodyPr/>
        <a:lstStyle/>
        <a:p>
          <a:endParaRPr lang="en-IN"/>
        </a:p>
      </dgm:t>
    </dgm:pt>
    <dgm:pt modelId="{AF86E9B0-FEEE-4C7E-81B6-66660F54D2C5}">
      <dgm:prSet phldrT="[Text]" custT="1"/>
      <dgm:spPr/>
      <dgm:t>
        <a:bodyPr/>
        <a:lstStyle/>
        <a:p>
          <a:pPr>
            <a:buNone/>
          </a:pPr>
          <a:r>
            <a:rPr lang="en-US" sz="1800" b="1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rPr>
            <a:t>Block Diagram</a:t>
          </a:r>
          <a:endParaRPr lang="en-US" sz="1800" b="1" dirty="0"/>
        </a:p>
      </dgm:t>
    </dgm:pt>
    <dgm:pt modelId="{0C2A37A1-6F7C-4911-BDC7-B38FD48FA624}" type="parTrans" cxnId="{F6C4595F-F199-4E5F-AABA-7386336BD3E7}">
      <dgm:prSet/>
      <dgm:spPr/>
      <dgm:t>
        <a:bodyPr/>
        <a:lstStyle/>
        <a:p>
          <a:endParaRPr lang="en-IN"/>
        </a:p>
      </dgm:t>
    </dgm:pt>
    <dgm:pt modelId="{56766EDE-CDA9-46E0-B096-47CE9806D05D}" type="sibTrans" cxnId="{F6C4595F-F199-4E5F-AABA-7386336BD3E7}">
      <dgm:prSet/>
      <dgm:spPr/>
      <dgm:t>
        <a:bodyPr/>
        <a:lstStyle/>
        <a:p>
          <a:endParaRPr lang="en-IN"/>
        </a:p>
      </dgm:t>
    </dgm:pt>
    <dgm:pt modelId="{6AE386E8-B9D3-47CE-9E22-B9EEF468D6D5}">
      <dgm:prSet phldrT="[Text]" custT="1"/>
      <dgm:spPr/>
      <dgm:t>
        <a:bodyPr/>
        <a:lstStyle/>
        <a:p>
          <a:pPr>
            <a:buNone/>
          </a:pPr>
          <a:r>
            <a:rPr lang="en-IN" sz="1800" b="1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rPr>
            <a:t>Software Tools Used </a:t>
          </a:r>
          <a:endParaRPr lang="en-US" sz="1800" b="1" dirty="0"/>
        </a:p>
      </dgm:t>
    </dgm:pt>
    <dgm:pt modelId="{2177AB9F-EE47-4C9A-A970-1BD5FB307A0F}" type="parTrans" cxnId="{4FEBE5B4-FD3F-4F59-9A50-D72657A78FE0}">
      <dgm:prSet/>
      <dgm:spPr/>
      <dgm:t>
        <a:bodyPr/>
        <a:lstStyle/>
        <a:p>
          <a:endParaRPr lang="en-IN"/>
        </a:p>
      </dgm:t>
    </dgm:pt>
    <dgm:pt modelId="{990309A7-5779-454E-9069-022C728A9E12}" type="sibTrans" cxnId="{4FEBE5B4-FD3F-4F59-9A50-D72657A78FE0}">
      <dgm:prSet/>
      <dgm:spPr/>
      <dgm:t>
        <a:bodyPr/>
        <a:lstStyle/>
        <a:p>
          <a:endParaRPr lang="en-IN"/>
        </a:p>
      </dgm:t>
    </dgm:pt>
    <dgm:pt modelId="{02E391F4-0A5B-428E-8F70-B44071DCECAA}">
      <dgm:prSet phldrT="[Text]" custT="1"/>
      <dgm:spPr/>
      <dgm:t>
        <a:bodyPr/>
        <a:lstStyle/>
        <a:p>
          <a:r>
            <a:rPr lang="en-IN" sz="1800" b="1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rPr>
            <a:t>API Design &amp; Endpoints </a:t>
          </a:r>
          <a:endParaRPr lang="en-US" sz="1800" b="1" dirty="0"/>
        </a:p>
      </dgm:t>
    </dgm:pt>
    <dgm:pt modelId="{AECE807E-8468-453F-AD0E-801F2ACF5DE8}" type="parTrans" cxnId="{D5A6BF3E-F505-4916-B499-73E5F43486CD}">
      <dgm:prSet/>
      <dgm:spPr/>
      <dgm:t>
        <a:bodyPr/>
        <a:lstStyle/>
        <a:p>
          <a:endParaRPr lang="en-IN"/>
        </a:p>
      </dgm:t>
    </dgm:pt>
    <dgm:pt modelId="{637402AD-8068-40EA-ADC2-54FCEE5C67CA}" type="sibTrans" cxnId="{D5A6BF3E-F505-4916-B499-73E5F43486CD}">
      <dgm:prSet/>
      <dgm:spPr/>
      <dgm:t>
        <a:bodyPr/>
        <a:lstStyle/>
        <a:p>
          <a:endParaRPr lang="en-IN"/>
        </a:p>
      </dgm:t>
    </dgm:pt>
    <dgm:pt modelId="{57806726-6E60-4ACC-9C1C-7DF9CC365A10}" type="pres">
      <dgm:prSet presAssocID="{7E5AA53B-3EEE-4DE4-BB81-9044890C2946}" presName="Name0" presStyleCnt="0">
        <dgm:presLayoutVars>
          <dgm:chMax val="7"/>
          <dgm:chPref val="7"/>
          <dgm:dir/>
        </dgm:presLayoutVars>
      </dgm:prSet>
      <dgm:spPr/>
    </dgm:pt>
    <dgm:pt modelId="{90561C55-3C6E-4D53-85E1-2C50BCDDA392}" type="pres">
      <dgm:prSet presAssocID="{7E5AA53B-3EEE-4DE4-BB81-9044890C2946}" presName="Name1" presStyleCnt="0"/>
      <dgm:spPr/>
    </dgm:pt>
    <dgm:pt modelId="{B6CD42EC-5AD4-4004-AE5B-47EDA668DAA8}" type="pres">
      <dgm:prSet presAssocID="{7E5AA53B-3EEE-4DE4-BB81-9044890C2946}" presName="cycle" presStyleCnt="0"/>
      <dgm:spPr/>
    </dgm:pt>
    <dgm:pt modelId="{963B8EE3-40CC-4A0A-B420-D0BF920973CE}" type="pres">
      <dgm:prSet presAssocID="{7E5AA53B-3EEE-4DE4-BB81-9044890C2946}" presName="srcNode" presStyleLbl="node1" presStyleIdx="0" presStyleCnt="5"/>
      <dgm:spPr/>
    </dgm:pt>
    <dgm:pt modelId="{D79B43FC-100B-4A0D-A4D5-0D2D04B99064}" type="pres">
      <dgm:prSet presAssocID="{7E5AA53B-3EEE-4DE4-BB81-9044890C2946}" presName="conn" presStyleLbl="parChTrans1D2" presStyleIdx="0" presStyleCnt="1"/>
      <dgm:spPr/>
    </dgm:pt>
    <dgm:pt modelId="{3CAD8DA1-8D53-445C-ACE8-D8449E4F0F55}" type="pres">
      <dgm:prSet presAssocID="{7E5AA53B-3EEE-4DE4-BB81-9044890C2946}" presName="extraNode" presStyleLbl="node1" presStyleIdx="0" presStyleCnt="5"/>
      <dgm:spPr/>
    </dgm:pt>
    <dgm:pt modelId="{429CABD1-4116-474B-81BF-735E2CA9DD00}" type="pres">
      <dgm:prSet presAssocID="{7E5AA53B-3EEE-4DE4-BB81-9044890C2946}" presName="dstNode" presStyleLbl="node1" presStyleIdx="0" presStyleCnt="5"/>
      <dgm:spPr/>
    </dgm:pt>
    <dgm:pt modelId="{D5A921D7-11E4-4A5D-9770-88A2E90BFCDE}" type="pres">
      <dgm:prSet presAssocID="{5605D28D-2CE6-4513-8566-952984E21E14}" presName="text_1" presStyleLbl="node1" presStyleIdx="0" presStyleCnt="5" custLinFactNeighborY="1371">
        <dgm:presLayoutVars>
          <dgm:bulletEnabled val="1"/>
        </dgm:presLayoutVars>
      </dgm:prSet>
      <dgm:spPr/>
    </dgm:pt>
    <dgm:pt modelId="{F3E6E790-9459-43E7-932D-DBE31BCEF5CB}" type="pres">
      <dgm:prSet presAssocID="{5605D28D-2CE6-4513-8566-952984E21E14}" presName="accent_1" presStyleCnt="0"/>
      <dgm:spPr/>
    </dgm:pt>
    <dgm:pt modelId="{A965097E-32F1-4AB8-8C4E-2814A7596B2F}" type="pres">
      <dgm:prSet presAssocID="{5605D28D-2CE6-4513-8566-952984E21E14}" presName="accentRepeatNode" presStyleLbl="solidFgAcc1" presStyleIdx="0" presStyleCnt="5"/>
      <dgm:spPr/>
    </dgm:pt>
    <dgm:pt modelId="{DCE23DE5-4A27-4E9F-B60B-579D238FA859}" type="pres">
      <dgm:prSet presAssocID="{13AD5CAB-9FA5-4519-8B97-8BFAB8B841B6}" presName="text_2" presStyleLbl="node1" presStyleIdx="1" presStyleCnt="5">
        <dgm:presLayoutVars>
          <dgm:bulletEnabled val="1"/>
        </dgm:presLayoutVars>
      </dgm:prSet>
      <dgm:spPr/>
    </dgm:pt>
    <dgm:pt modelId="{2DF6FE49-5B71-425F-81FA-220F045CAF83}" type="pres">
      <dgm:prSet presAssocID="{13AD5CAB-9FA5-4519-8B97-8BFAB8B841B6}" presName="accent_2" presStyleCnt="0"/>
      <dgm:spPr/>
    </dgm:pt>
    <dgm:pt modelId="{D646AAE8-7ABF-4A1D-BB7B-BDFAA5FC2063}" type="pres">
      <dgm:prSet presAssocID="{13AD5CAB-9FA5-4519-8B97-8BFAB8B841B6}" presName="accentRepeatNode" presStyleLbl="solidFgAcc1" presStyleIdx="1" presStyleCnt="5"/>
      <dgm:spPr/>
    </dgm:pt>
    <dgm:pt modelId="{1FA1E11B-7523-4763-9084-A1B4CEFD8040}" type="pres">
      <dgm:prSet presAssocID="{AF86E9B0-FEEE-4C7E-81B6-66660F54D2C5}" presName="text_3" presStyleLbl="node1" presStyleIdx="2" presStyleCnt="5">
        <dgm:presLayoutVars>
          <dgm:bulletEnabled val="1"/>
        </dgm:presLayoutVars>
      </dgm:prSet>
      <dgm:spPr/>
    </dgm:pt>
    <dgm:pt modelId="{FC8B44F5-0E67-49AE-AB5B-893F06E9BDF1}" type="pres">
      <dgm:prSet presAssocID="{AF86E9B0-FEEE-4C7E-81B6-66660F54D2C5}" presName="accent_3" presStyleCnt="0"/>
      <dgm:spPr/>
    </dgm:pt>
    <dgm:pt modelId="{7BA1E5AC-8BF5-4156-88C3-8CB523DC7B41}" type="pres">
      <dgm:prSet presAssocID="{AF86E9B0-FEEE-4C7E-81B6-66660F54D2C5}" presName="accentRepeatNode" presStyleLbl="solidFgAcc1" presStyleIdx="2" presStyleCnt="5"/>
      <dgm:spPr/>
    </dgm:pt>
    <dgm:pt modelId="{90E4B050-4DA5-4A23-AD42-7746EA4A1FF7}" type="pres">
      <dgm:prSet presAssocID="{6AE386E8-B9D3-47CE-9E22-B9EEF468D6D5}" presName="text_4" presStyleLbl="node1" presStyleIdx="3" presStyleCnt="5">
        <dgm:presLayoutVars>
          <dgm:bulletEnabled val="1"/>
        </dgm:presLayoutVars>
      </dgm:prSet>
      <dgm:spPr/>
    </dgm:pt>
    <dgm:pt modelId="{69542647-F394-4A72-8885-457FB6137BF6}" type="pres">
      <dgm:prSet presAssocID="{6AE386E8-B9D3-47CE-9E22-B9EEF468D6D5}" presName="accent_4" presStyleCnt="0"/>
      <dgm:spPr/>
    </dgm:pt>
    <dgm:pt modelId="{388FA8FA-1F41-4D74-AACB-7DAC5E01C68D}" type="pres">
      <dgm:prSet presAssocID="{6AE386E8-B9D3-47CE-9E22-B9EEF468D6D5}" presName="accentRepeatNode" presStyleLbl="solidFgAcc1" presStyleIdx="3" presStyleCnt="5"/>
      <dgm:spPr/>
    </dgm:pt>
    <dgm:pt modelId="{7ED02AA9-7DA4-4067-A797-74A7B01D163D}" type="pres">
      <dgm:prSet presAssocID="{02E391F4-0A5B-428E-8F70-B44071DCECAA}" presName="text_5" presStyleLbl="node1" presStyleIdx="4" presStyleCnt="5">
        <dgm:presLayoutVars>
          <dgm:bulletEnabled val="1"/>
        </dgm:presLayoutVars>
      </dgm:prSet>
      <dgm:spPr/>
    </dgm:pt>
    <dgm:pt modelId="{31643A33-821C-490F-B65E-8B8F163839E3}" type="pres">
      <dgm:prSet presAssocID="{02E391F4-0A5B-428E-8F70-B44071DCECAA}" presName="accent_5" presStyleCnt="0"/>
      <dgm:spPr/>
    </dgm:pt>
    <dgm:pt modelId="{EEEA57EA-8852-48EC-8EE0-A13727E46631}" type="pres">
      <dgm:prSet presAssocID="{02E391F4-0A5B-428E-8F70-B44071DCECAA}" presName="accentRepeatNode" presStyleLbl="solidFgAcc1" presStyleIdx="4" presStyleCnt="5"/>
      <dgm:spPr/>
    </dgm:pt>
  </dgm:ptLst>
  <dgm:cxnLst>
    <dgm:cxn modelId="{503A2200-25BC-484E-A3F9-69CE93B9F2A2}" srcId="{7E5AA53B-3EEE-4DE4-BB81-9044890C2946}" destId="{13AD5CAB-9FA5-4519-8B97-8BFAB8B841B6}" srcOrd="1" destOrd="0" parTransId="{936B0946-9CF3-4ED9-9180-B0040AEB4FE3}" sibTransId="{350D7C8F-A776-4804-9E92-A125E93D99EC}"/>
    <dgm:cxn modelId="{EB8FCB04-82E9-49E7-829A-06DC52C1CFD4}" type="presOf" srcId="{13AD5CAB-9FA5-4519-8B97-8BFAB8B841B6}" destId="{DCE23DE5-4A27-4E9F-B60B-579D238FA859}" srcOrd="0" destOrd="0" presId="urn:microsoft.com/office/officeart/2008/layout/VerticalCurvedList"/>
    <dgm:cxn modelId="{44D8B236-B948-42C1-AD7C-5796F6FC534B}" type="presOf" srcId="{5605D28D-2CE6-4513-8566-952984E21E14}" destId="{D5A921D7-11E4-4A5D-9770-88A2E90BFCDE}" srcOrd="0" destOrd="0" presId="urn:microsoft.com/office/officeart/2008/layout/VerticalCurvedList"/>
    <dgm:cxn modelId="{D5A6BF3E-F505-4916-B499-73E5F43486CD}" srcId="{7E5AA53B-3EEE-4DE4-BB81-9044890C2946}" destId="{02E391F4-0A5B-428E-8F70-B44071DCECAA}" srcOrd="4" destOrd="0" parTransId="{AECE807E-8468-453F-AD0E-801F2ACF5DE8}" sibTransId="{637402AD-8068-40EA-ADC2-54FCEE5C67CA}"/>
    <dgm:cxn modelId="{E0829C3F-FF32-465B-979F-0328EB1F5233}" type="presOf" srcId="{AF86E9B0-FEEE-4C7E-81B6-66660F54D2C5}" destId="{1FA1E11B-7523-4763-9084-A1B4CEFD8040}" srcOrd="0" destOrd="0" presId="urn:microsoft.com/office/officeart/2008/layout/VerticalCurvedList"/>
    <dgm:cxn modelId="{F6C4595F-F199-4E5F-AABA-7386336BD3E7}" srcId="{7E5AA53B-3EEE-4DE4-BB81-9044890C2946}" destId="{AF86E9B0-FEEE-4C7E-81B6-66660F54D2C5}" srcOrd="2" destOrd="0" parTransId="{0C2A37A1-6F7C-4911-BDC7-B38FD48FA624}" sibTransId="{56766EDE-CDA9-46E0-B096-47CE9806D05D}"/>
    <dgm:cxn modelId="{DC85106F-054A-4BED-BF0C-91932067CBF5}" type="presOf" srcId="{02E391F4-0A5B-428E-8F70-B44071DCECAA}" destId="{7ED02AA9-7DA4-4067-A797-74A7B01D163D}" srcOrd="0" destOrd="0" presId="urn:microsoft.com/office/officeart/2008/layout/VerticalCurvedList"/>
    <dgm:cxn modelId="{FAF3F884-F0CF-440F-8CB1-B7648AB1B138}" srcId="{7E5AA53B-3EEE-4DE4-BB81-9044890C2946}" destId="{5605D28D-2CE6-4513-8566-952984E21E14}" srcOrd="0" destOrd="0" parTransId="{EB15AB98-362B-4E70-A3DA-995FC3E8BA79}" sibTransId="{823D1971-2C4D-4EC5-A874-2F463DE37109}"/>
    <dgm:cxn modelId="{4F65CC8F-B5A8-40BE-A32B-05862B543D6A}" type="presOf" srcId="{7E5AA53B-3EEE-4DE4-BB81-9044890C2946}" destId="{57806726-6E60-4ACC-9C1C-7DF9CC365A10}" srcOrd="0" destOrd="0" presId="urn:microsoft.com/office/officeart/2008/layout/VerticalCurvedList"/>
    <dgm:cxn modelId="{DF691B93-111F-45F0-B54D-143361D9C57E}" type="presOf" srcId="{823D1971-2C4D-4EC5-A874-2F463DE37109}" destId="{D79B43FC-100B-4A0D-A4D5-0D2D04B99064}" srcOrd="0" destOrd="0" presId="urn:microsoft.com/office/officeart/2008/layout/VerticalCurvedList"/>
    <dgm:cxn modelId="{4FEBE5B4-FD3F-4F59-9A50-D72657A78FE0}" srcId="{7E5AA53B-3EEE-4DE4-BB81-9044890C2946}" destId="{6AE386E8-B9D3-47CE-9E22-B9EEF468D6D5}" srcOrd="3" destOrd="0" parTransId="{2177AB9F-EE47-4C9A-A970-1BD5FB307A0F}" sibTransId="{990309A7-5779-454E-9069-022C728A9E12}"/>
    <dgm:cxn modelId="{D911C2EE-4862-4125-9F39-CE8AB736BE47}" type="presOf" srcId="{6AE386E8-B9D3-47CE-9E22-B9EEF468D6D5}" destId="{90E4B050-4DA5-4A23-AD42-7746EA4A1FF7}" srcOrd="0" destOrd="0" presId="urn:microsoft.com/office/officeart/2008/layout/VerticalCurvedList"/>
    <dgm:cxn modelId="{4E25B52E-70EF-4A0F-B410-0B49263AF380}" type="presParOf" srcId="{57806726-6E60-4ACC-9C1C-7DF9CC365A10}" destId="{90561C55-3C6E-4D53-85E1-2C50BCDDA392}" srcOrd="0" destOrd="0" presId="urn:microsoft.com/office/officeart/2008/layout/VerticalCurvedList"/>
    <dgm:cxn modelId="{2B3DD9E4-EC9C-4B92-B380-F89BF82E7CF3}" type="presParOf" srcId="{90561C55-3C6E-4D53-85E1-2C50BCDDA392}" destId="{B6CD42EC-5AD4-4004-AE5B-47EDA668DAA8}" srcOrd="0" destOrd="0" presId="urn:microsoft.com/office/officeart/2008/layout/VerticalCurvedList"/>
    <dgm:cxn modelId="{EA357085-80A4-4D1D-9BD2-56B1E9A721FB}" type="presParOf" srcId="{B6CD42EC-5AD4-4004-AE5B-47EDA668DAA8}" destId="{963B8EE3-40CC-4A0A-B420-D0BF920973CE}" srcOrd="0" destOrd="0" presId="urn:microsoft.com/office/officeart/2008/layout/VerticalCurvedList"/>
    <dgm:cxn modelId="{F175C6D0-411C-40FD-A19B-860D49F42061}" type="presParOf" srcId="{B6CD42EC-5AD4-4004-AE5B-47EDA668DAA8}" destId="{D79B43FC-100B-4A0D-A4D5-0D2D04B99064}" srcOrd="1" destOrd="0" presId="urn:microsoft.com/office/officeart/2008/layout/VerticalCurvedList"/>
    <dgm:cxn modelId="{794BB944-68C0-47A5-9792-652802EB36AC}" type="presParOf" srcId="{B6CD42EC-5AD4-4004-AE5B-47EDA668DAA8}" destId="{3CAD8DA1-8D53-445C-ACE8-D8449E4F0F55}" srcOrd="2" destOrd="0" presId="urn:microsoft.com/office/officeart/2008/layout/VerticalCurvedList"/>
    <dgm:cxn modelId="{B8CC75C4-3D1A-49E7-80D2-915668C1368C}" type="presParOf" srcId="{B6CD42EC-5AD4-4004-AE5B-47EDA668DAA8}" destId="{429CABD1-4116-474B-81BF-735E2CA9DD00}" srcOrd="3" destOrd="0" presId="urn:microsoft.com/office/officeart/2008/layout/VerticalCurvedList"/>
    <dgm:cxn modelId="{FCC1E2BA-10F8-4412-8C5F-6277621DFFAC}" type="presParOf" srcId="{90561C55-3C6E-4D53-85E1-2C50BCDDA392}" destId="{D5A921D7-11E4-4A5D-9770-88A2E90BFCDE}" srcOrd="1" destOrd="0" presId="urn:microsoft.com/office/officeart/2008/layout/VerticalCurvedList"/>
    <dgm:cxn modelId="{9EB4A290-6AA0-42D1-8DEE-BBAF5435D5FA}" type="presParOf" srcId="{90561C55-3C6E-4D53-85E1-2C50BCDDA392}" destId="{F3E6E790-9459-43E7-932D-DBE31BCEF5CB}" srcOrd="2" destOrd="0" presId="urn:microsoft.com/office/officeart/2008/layout/VerticalCurvedList"/>
    <dgm:cxn modelId="{CFC8E2CC-1460-4642-BA3A-1F63D1031018}" type="presParOf" srcId="{F3E6E790-9459-43E7-932D-DBE31BCEF5CB}" destId="{A965097E-32F1-4AB8-8C4E-2814A7596B2F}" srcOrd="0" destOrd="0" presId="urn:microsoft.com/office/officeart/2008/layout/VerticalCurvedList"/>
    <dgm:cxn modelId="{51F78E9D-ACF8-401B-A782-F17D33D756D9}" type="presParOf" srcId="{90561C55-3C6E-4D53-85E1-2C50BCDDA392}" destId="{DCE23DE5-4A27-4E9F-B60B-579D238FA859}" srcOrd="3" destOrd="0" presId="urn:microsoft.com/office/officeart/2008/layout/VerticalCurvedList"/>
    <dgm:cxn modelId="{54328104-BF96-455F-9E11-571A89C7082E}" type="presParOf" srcId="{90561C55-3C6E-4D53-85E1-2C50BCDDA392}" destId="{2DF6FE49-5B71-425F-81FA-220F045CAF83}" srcOrd="4" destOrd="0" presId="urn:microsoft.com/office/officeart/2008/layout/VerticalCurvedList"/>
    <dgm:cxn modelId="{19FE0E0F-8F20-4F4F-ADE8-19874269401A}" type="presParOf" srcId="{2DF6FE49-5B71-425F-81FA-220F045CAF83}" destId="{D646AAE8-7ABF-4A1D-BB7B-BDFAA5FC2063}" srcOrd="0" destOrd="0" presId="urn:microsoft.com/office/officeart/2008/layout/VerticalCurvedList"/>
    <dgm:cxn modelId="{B0643CC7-34E2-40EE-8CB5-57EF68F82B5B}" type="presParOf" srcId="{90561C55-3C6E-4D53-85E1-2C50BCDDA392}" destId="{1FA1E11B-7523-4763-9084-A1B4CEFD8040}" srcOrd="5" destOrd="0" presId="urn:microsoft.com/office/officeart/2008/layout/VerticalCurvedList"/>
    <dgm:cxn modelId="{92B19D6A-9A90-4548-BF33-E3CB255364E5}" type="presParOf" srcId="{90561C55-3C6E-4D53-85E1-2C50BCDDA392}" destId="{FC8B44F5-0E67-49AE-AB5B-893F06E9BDF1}" srcOrd="6" destOrd="0" presId="urn:microsoft.com/office/officeart/2008/layout/VerticalCurvedList"/>
    <dgm:cxn modelId="{ACBDC10A-FD4F-482B-B7A0-92B3045CBB51}" type="presParOf" srcId="{FC8B44F5-0E67-49AE-AB5B-893F06E9BDF1}" destId="{7BA1E5AC-8BF5-4156-88C3-8CB523DC7B41}" srcOrd="0" destOrd="0" presId="urn:microsoft.com/office/officeart/2008/layout/VerticalCurvedList"/>
    <dgm:cxn modelId="{E023018A-BF4B-494F-919E-65B25C41F801}" type="presParOf" srcId="{90561C55-3C6E-4D53-85E1-2C50BCDDA392}" destId="{90E4B050-4DA5-4A23-AD42-7746EA4A1FF7}" srcOrd="7" destOrd="0" presId="urn:microsoft.com/office/officeart/2008/layout/VerticalCurvedList"/>
    <dgm:cxn modelId="{A08E1DD7-C3EA-434D-A240-4DEA110EB3E3}" type="presParOf" srcId="{90561C55-3C6E-4D53-85E1-2C50BCDDA392}" destId="{69542647-F394-4A72-8885-457FB6137BF6}" srcOrd="8" destOrd="0" presId="urn:microsoft.com/office/officeart/2008/layout/VerticalCurvedList"/>
    <dgm:cxn modelId="{5AA8183E-9D2B-4F14-A77A-C1B6923845E2}" type="presParOf" srcId="{69542647-F394-4A72-8885-457FB6137BF6}" destId="{388FA8FA-1F41-4D74-AACB-7DAC5E01C68D}" srcOrd="0" destOrd="0" presId="urn:microsoft.com/office/officeart/2008/layout/VerticalCurvedList"/>
    <dgm:cxn modelId="{FF006CCF-2812-4A06-BD9A-E15C7D2EB0A9}" type="presParOf" srcId="{90561C55-3C6E-4D53-85E1-2C50BCDDA392}" destId="{7ED02AA9-7DA4-4067-A797-74A7B01D163D}" srcOrd="9" destOrd="0" presId="urn:microsoft.com/office/officeart/2008/layout/VerticalCurvedList"/>
    <dgm:cxn modelId="{0E437C4F-1011-4F64-BB65-DD32B8BBA5EA}" type="presParOf" srcId="{90561C55-3C6E-4D53-85E1-2C50BCDDA392}" destId="{31643A33-821C-490F-B65E-8B8F163839E3}" srcOrd="10" destOrd="0" presId="urn:microsoft.com/office/officeart/2008/layout/VerticalCurvedList"/>
    <dgm:cxn modelId="{56518967-3262-447B-B115-11376591B2DD}" type="presParOf" srcId="{31643A33-821C-490F-B65E-8B8F163839E3}" destId="{EEEA57EA-8852-48EC-8EE0-A13727E46631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E5AA53B-3EEE-4DE4-BB81-9044890C2946}" type="doc">
      <dgm:prSet loTypeId="urn:microsoft.com/office/officeart/2008/layout/VerticalCurvedList" loCatId="list" qsTypeId="urn:microsoft.com/office/officeart/2005/8/quickstyle/simple4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13AD5CAB-9FA5-4519-8B97-8BFAB8B841B6}">
      <dgm:prSet phldrT="[Text]" custT="1"/>
      <dgm:spPr/>
      <dgm:t>
        <a:bodyPr/>
        <a:lstStyle/>
        <a:p>
          <a:pPr>
            <a:buNone/>
          </a:pPr>
          <a:r>
            <a:rPr lang="en-US" sz="2000" b="1" dirty="0" err="1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rPr>
            <a:t>Database,Configurations,Dependencies,Deployment</a:t>
          </a:r>
          <a:endParaRPr lang="en-US" sz="2000" b="1" dirty="0">
            <a:latin typeface="ADLaM Display" panose="02010000000000000000" pitchFamily="2" charset="0"/>
            <a:ea typeface="ADLaM Display" panose="02010000000000000000" pitchFamily="2" charset="0"/>
            <a:cs typeface="ADLaM Display" panose="02010000000000000000" pitchFamily="2" charset="0"/>
          </a:endParaRPr>
        </a:p>
      </dgm:t>
    </dgm:pt>
    <dgm:pt modelId="{936B0946-9CF3-4ED9-9180-B0040AEB4FE3}" type="parTrans" cxnId="{503A2200-25BC-484E-A3F9-69CE93B9F2A2}">
      <dgm:prSet/>
      <dgm:spPr/>
      <dgm:t>
        <a:bodyPr/>
        <a:lstStyle/>
        <a:p>
          <a:endParaRPr lang="en-IN"/>
        </a:p>
      </dgm:t>
    </dgm:pt>
    <dgm:pt modelId="{350D7C8F-A776-4804-9E92-A125E93D99EC}" type="sibTrans" cxnId="{503A2200-25BC-484E-A3F9-69CE93B9F2A2}">
      <dgm:prSet/>
      <dgm:spPr/>
      <dgm:t>
        <a:bodyPr/>
        <a:lstStyle/>
        <a:p>
          <a:endParaRPr lang="en-IN"/>
        </a:p>
      </dgm:t>
    </dgm:pt>
    <dgm:pt modelId="{AF86E9B0-FEEE-4C7E-81B6-66660F54D2C5}">
      <dgm:prSet phldrT="[Text]" custT="1"/>
      <dgm:spPr/>
      <dgm:t>
        <a:bodyPr/>
        <a:lstStyle/>
        <a:p>
          <a:pPr>
            <a:buNone/>
          </a:pPr>
          <a:r>
            <a:rPr lang="en-US" sz="2000" b="1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rPr>
            <a:t>Working</a:t>
          </a:r>
        </a:p>
      </dgm:t>
    </dgm:pt>
    <dgm:pt modelId="{0C2A37A1-6F7C-4911-BDC7-B38FD48FA624}" type="parTrans" cxnId="{F6C4595F-F199-4E5F-AABA-7386336BD3E7}">
      <dgm:prSet/>
      <dgm:spPr/>
      <dgm:t>
        <a:bodyPr/>
        <a:lstStyle/>
        <a:p>
          <a:endParaRPr lang="en-IN"/>
        </a:p>
      </dgm:t>
    </dgm:pt>
    <dgm:pt modelId="{56766EDE-CDA9-46E0-B096-47CE9806D05D}" type="sibTrans" cxnId="{F6C4595F-F199-4E5F-AABA-7386336BD3E7}">
      <dgm:prSet/>
      <dgm:spPr/>
      <dgm:t>
        <a:bodyPr/>
        <a:lstStyle/>
        <a:p>
          <a:endParaRPr lang="en-IN"/>
        </a:p>
      </dgm:t>
    </dgm:pt>
    <dgm:pt modelId="{6AE386E8-B9D3-47CE-9E22-B9EEF468D6D5}">
      <dgm:prSet phldrT="[Text]" custT="1"/>
      <dgm:spPr/>
      <dgm:t>
        <a:bodyPr/>
        <a:lstStyle/>
        <a:p>
          <a:pPr>
            <a:buNone/>
          </a:pPr>
          <a:r>
            <a:rPr lang="en-IN" sz="2000" b="1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rPr>
            <a:t>Future Enhancements </a:t>
          </a:r>
          <a:endParaRPr lang="en-US" sz="2000" b="1" dirty="0">
            <a:latin typeface="ADLaM Display" panose="02010000000000000000" pitchFamily="2" charset="0"/>
            <a:ea typeface="ADLaM Display" panose="02010000000000000000" pitchFamily="2" charset="0"/>
            <a:cs typeface="ADLaM Display" panose="02010000000000000000" pitchFamily="2" charset="0"/>
          </a:endParaRPr>
        </a:p>
      </dgm:t>
    </dgm:pt>
    <dgm:pt modelId="{2177AB9F-EE47-4C9A-A970-1BD5FB307A0F}" type="parTrans" cxnId="{4FEBE5B4-FD3F-4F59-9A50-D72657A78FE0}">
      <dgm:prSet/>
      <dgm:spPr/>
      <dgm:t>
        <a:bodyPr/>
        <a:lstStyle/>
        <a:p>
          <a:endParaRPr lang="en-IN"/>
        </a:p>
      </dgm:t>
    </dgm:pt>
    <dgm:pt modelId="{990309A7-5779-454E-9069-022C728A9E12}" type="sibTrans" cxnId="{4FEBE5B4-FD3F-4F59-9A50-D72657A78FE0}">
      <dgm:prSet/>
      <dgm:spPr/>
      <dgm:t>
        <a:bodyPr/>
        <a:lstStyle/>
        <a:p>
          <a:endParaRPr lang="en-IN"/>
        </a:p>
      </dgm:t>
    </dgm:pt>
    <dgm:pt modelId="{02E391F4-0A5B-428E-8F70-B44071DCECAA}">
      <dgm:prSet phldrT="[Text]" custT="1"/>
      <dgm:spPr/>
      <dgm:t>
        <a:bodyPr/>
        <a:lstStyle/>
        <a:p>
          <a:r>
            <a:rPr lang="en-IN" sz="2000" b="1" dirty="0" err="1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rPr>
            <a:t>Github</a:t>
          </a:r>
          <a:r>
            <a:rPr lang="en-IN" sz="2000" b="1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rPr>
            <a:t> Link</a:t>
          </a:r>
          <a:endParaRPr lang="en-US" sz="2000" b="1" dirty="0"/>
        </a:p>
      </dgm:t>
    </dgm:pt>
    <dgm:pt modelId="{AECE807E-8468-453F-AD0E-801F2ACF5DE8}" type="parTrans" cxnId="{D5A6BF3E-F505-4916-B499-73E5F43486CD}">
      <dgm:prSet/>
      <dgm:spPr/>
      <dgm:t>
        <a:bodyPr/>
        <a:lstStyle/>
        <a:p>
          <a:endParaRPr lang="en-IN"/>
        </a:p>
      </dgm:t>
    </dgm:pt>
    <dgm:pt modelId="{637402AD-8068-40EA-ADC2-54FCEE5C67CA}" type="sibTrans" cxnId="{D5A6BF3E-F505-4916-B499-73E5F43486CD}">
      <dgm:prSet/>
      <dgm:spPr/>
      <dgm:t>
        <a:bodyPr/>
        <a:lstStyle/>
        <a:p>
          <a:endParaRPr lang="en-IN"/>
        </a:p>
      </dgm:t>
    </dgm:pt>
    <dgm:pt modelId="{6F4AA0E7-29E0-409C-AACC-D3E50EAC69F9}">
      <dgm:prSet phldrT="[Text]" custT="1"/>
      <dgm:spPr/>
      <dgm:t>
        <a:bodyPr/>
        <a:lstStyle/>
        <a:p>
          <a:pPr>
            <a:buNone/>
          </a:pPr>
          <a:r>
            <a:rPr lang="en-US" sz="2000" b="1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rPr>
            <a:t>Algorithm</a:t>
          </a:r>
        </a:p>
      </dgm:t>
    </dgm:pt>
    <dgm:pt modelId="{DB81882E-66F7-4491-B340-4AAA32C5037B}" type="parTrans" cxnId="{0FEB47D3-57AD-4C71-BDCC-A91A3BA2A70E}">
      <dgm:prSet/>
      <dgm:spPr/>
      <dgm:t>
        <a:bodyPr/>
        <a:lstStyle/>
        <a:p>
          <a:endParaRPr lang="en-IN"/>
        </a:p>
      </dgm:t>
    </dgm:pt>
    <dgm:pt modelId="{9EA228EF-53F1-4661-870F-C7640ABF2C16}" type="sibTrans" cxnId="{0FEB47D3-57AD-4C71-BDCC-A91A3BA2A70E}">
      <dgm:prSet/>
      <dgm:spPr/>
      <dgm:t>
        <a:bodyPr/>
        <a:lstStyle/>
        <a:p>
          <a:endParaRPr lang="en-IN"/>
        </a:p>
      </dgm:t>
    </dgm:pt>
    <dgm:pt modelId="{8AA65AFB-36B7-45F9-A584-F02590B394A2}">
      <dgm:prSet phldrT="[Text]" custT="1"/>
      <dgm:spPr/>
      <dgm:t>
        <a:bodyPr/>
        <a:lstStyle/>
        <a:p>
          <a:pPr>
            <a:buNone/>
          </a:pPr>
          <a:r>
            <a:rPr lang="en-US" sz="2000" b="1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rPr>
            <a:t>JWT Mechanism</a:t>
          </a:r>
        </a:p>
      </dgm:t>
    </dgm:pt>
    <dgm:pt modelId="{7FE3B175-C06C-4EBC-BD82-C5C15A0843BC}" type="parTrans" cxnId="{EE21B525-BA10-4E12-A713-0A7D6EF913BE}">
      <dgm:prSet/>
      <dgm:spPr/>
      <dgm:t>
        <a:bodyPr/>
        <a:lstStyle/>
        <a:p>
          <a:endParaRPr lang="en-IN"/>
        </a:p>
      </dgm:t>
    </dgm:pt>
    <dgm:pt modelId="{944678FD-7ABA-48C9-9E63-92DEC897466F}" type="sibTrans" cxnId="{EE21B525-BA10-4E12-A713-0A7D6EF913BE}">
      <dgm:prSet/>
      <dgm:spPr/>
      <dgm:t>
        <a:bodyPr/>
        <a:lstStyle/>
        <a:p>
          <a:endParaRPr lang="en-IN"/>
        </a:p>
      </dgm:t>
    </dgm:pt>
    <dgm:pt modelId="{57806726-6E60-4ACC-9C1C-7DF9CC365A10}" type="pres">
      <dgm:prSet presAssocID="{7E5AA53B-3EEE-4DE4-BB81-9044890C2946}" presName="Name0" presStyleCnt="0">
        <dgm:presLayoutVars>
          <dgm:chMax val="7"/>
          <dgm:chPref val="7"/>
          <dgm:dir/>
        </dgm:presLayoutVars>
      </dgm:prSet>
      <dgm:spPr/>
    </dgm:pt>
    <dgm:pt modelId="{90561C55-3C6E-4D53-85E1-2C50BCDDA392}" type="pres">
      <dgm:prSet presAssocID="{7E5AA53B-3EEE-4DE4-BB81-9044890C2946}" presName="Name1" presStyleCnt="0"/>
      <dgm:spPr/>
    </dgm:pt>
    <dgm:pt modelId="{B6CD42EC-5AD4-4004-AE5B-47EDA668DAA8}" type="pres">
      <dgm:prSet presAssocID="{7E5AA53B-3EEE-4DE4-BB81-9044890C2946}" presName="cycle" presStyleCnt="0"/>
      <dgm:spPr/>
    </dgm:pt>
    <dgm:pt modelId="{963B8EE3-40CC-4A0A-B420-D0BF920973CE}" type="pres">
      <dgm:prSet presAssocID="{7E5AA53B-3EEE-4DE4-BB81-9044890C2946}" presName="srcNode" presStyleLbl="node1" presStyleIdx="0" presStyleCnt="6"/>
      <dgm:spPr/>
    </dgm:pt>
    <dgm:pt modelId="{D79B43FC-100B-4A0D-A4D5-0D2D04B99064}" type="pres">
      <dgm:prSet presAssocID="{7E5AA53B-3EEE-4DE4-BB81-9044890C2946}" presName="conn" presStyleLbl="parChTrans1D2" presStyleIdx="0" presStyleCnt="1"/>
      <dgm:spPr/>
    </dgm:pt>
    <dgm:pt modelId="{3CAD8DA1-8D53-445C-ACE8-D8449E4F0F55}" type="pres">
      <dgm:prSet presAssocID="{7E5AA53B-3EEE-4DE4-BB81-9044890C2946}" presName="extraNode" presStyleLbl="node1" presStyleIdx="0" presStyleCnt="6"/>
      <dgm:spPr/>
    </dgm:pt>
    <dgm:pt modelId="{429CABD1-4116-474B-81BF-735E2CA9DD00}" type="pres">
      <dgm:prSet presAssocID="{7E5AA53B-3EEE-4DE4-BB81-9044890C2946}" presName="dstNode" presStyleLbl="node1" presStyleIdx="0" presStyleCnt="6"/>
      <dgm:spPr/>
    </dgm:pt>
    <dgm:pt modelId="{B33471BE-5E0F-4480-99EC-69AD0893BAA9}" type="pres">
      <dgm:prSet presAssocID="{6F4AA0E7-29E0-409C-AACC-D3E50EAC69F9}" presName="text_1" presStyleLbl="node1" presStyleIdx="0" presStyleCnt="6">
        <dgm:presLayoutVars>
          <dgm:bulletEnabled val="1"/>
        </dgm:presLayoutVars>
      </dgm:prSet>
      <dgm:spPr/>
    </dgm:pt>
    <dgm:pt modelId="{5D0F7378-29F9-4C1F-AFD4-9D2046A03147}" type="pres">
      <dgm:prSet presAssocID="{6F4AA0E7-29E0-409C-AACC-D3E50EAC69F9}" presName="accent_1" presStyleCnt="0"/>
      <dgm:spPr/>
    </dgm:pt>
    <dgm:pt modelId="{4BECEAF2-C519-4085-B395-F66C634B38D5}" type="pres">
      <dgm:prSet presAssocID="{6F4AA0E7-29E0-409C-AACC-D3E50EAC69F9}" presName="accentRepeatNode" presStyleLbl="solidFgAcc1" presStyleIdx="0" presStyleCnt="6"/>
      <dgm:spPr/>
    </dgm:pt>
    <dgm:pt modelId="{CECBED4D-98BF-4CB9-9C19-2B3F0CA6C7B7}" type="pres">
      <dgm:prSet presAssocID="{8AA65AFB-36B7-45F9-A584-F02590B394A2}" presName="text_2" presStyleLbl="node1" presStyleIdx="1" presStyleCnt="6">
        <dgm:presLayoutVars>
          <dgm:bulletEnabled val="1"/>
        </dgm:presLayoutVars>
      </dgm:prSet>
      <dgm:spPr/>
    </dgm:pt>
    <dgm:pt modelId="{8247913E-2124-4399-8FD7-E6B4462C6E1A}" type="pres">
      <dgm:prSet presAssocID="{8AA65AFB-36B7-45F9-A584-F02590B394A2}" presName="accent_2" presStyleCnt="0"/>
      <dgm:spPr/>
    </dgm:pt>
    <dgm:pt modelId="{92A947FD-B6D8-448A-BA50-C4E9BCC20DB5}" type="pres">
      <dgm:prSet presAssocID="{8AA65AFB-36B7-45F9-A584-F02590B394A2}" presName="accentRepeatNode" presStyleLbl="solidFgAcc1" presStyleIdx="1" presStyleCnt="6"/>
      <dgm:spPr/>
    </dgm:pt>
    <dgm:pt modelId="{27DEE5EA-3A8F-45BF-B36F-3DF3993ECA65}" type="pres">
      <dgm:prSet presAssocID="{13AD5CAB-9FA5-4519-8B97-8BFAB8B841B6}" presName="text_3" presStyleLbl="node1" presStyleIdx="2" presStyleCnt="6">
        <dgm:presLayoutVars>
          <dgm:bulletEnabled val="1"/>
        </dgm:presLayoutVars>
      </dgm:prSet>
      <dgm:spPr/>
    </dgm:pt>
    <dgm:pt modelId="{35A4DAAF-70D7-41C5-8455-43CD81601912}" type="pres">
      <dgm:prSet presAssocID="{13AD5CAB-9FA5-4519-8B97-8BFAB8B841B6}" presName="accent_3" presStyleCnt="0"/>
      <dgm:spPr/>
    </dgm:pt>
    <dgm:pt modelId="{D646AAE8-7ABF-4A1D-BB7B-BDFAA5FC2063}" type="pres">
      <dgm:prSet presAssocID="{13AD5CAB-9FA5-4519-8B97-8BFAB8B841B6}" presName="accentRepeatNode" presStyleLbl="solidFgAcc1" presStyleIdx="2" presStyleCnt="6"/>
      <dgm:spPr/>
    </dgm:pt>
    <dgm:pt modelId="{0EACAD3C-B316-4C52-B097-23875AA429E8}" type="pres">
      <dgm:prSet presAssocID="{AF86E9B0-FEEE-4C7E-81B6-66660F54D2C5}" presName="text_4" presStyleLbl="node1" presStyleIdx="3" presStyleCnt="6">
        <dgm:presLayoutVars>
          <dgm:bulletEnabled val="1"/>
        </dgm:presLayoutVars>
      </dgm:prSet>
      <dgm:spPr/>
    </dgm:pt>
    <dgm:pt modelId="{4ABDAF25-FA37-4EBF-BA39-2CB379576296}" type="pres">
      <dgm:prSet presAssocID="{AF86E9B0-FEEE-4C7E-81B6-66660F54D2C5}" presName="accent_4" presStyleCnt="0"/>
      <dgm:spPr/>
    </dgm:pt>
    <dgm:pt modelId="{7BA1E5AC-8BF5-4156-88C3-8CB523DC7B41}" type="pres">
      <dgm:prSet presAssocID="{AF86E9B0-FEEE-4C7E-81B6-66660F54D2C5}" presName="accentRepeatNode" presStyleLbl="solidFgAcc1" presStyleIdx="3" presStyleCnt="6"/>
      <dgm:spPr/>
    </dgm:pt>
    <dgm:pt modelId="{71870F6E-AB89-4F74-9F4C-CCC8F0B5B9D4}" type="pres">
      <dgm:prSet presAssocID="{6AE386E8-B9D3-47CE-9E22-B9EEF468D6D5}" presName="text_5" presStyleLbl="node1" presStyleIdx="4" presStyleCnt="6">
        <dgm:presLayoutVars>
          <dgm:bulletEnabled val="1"/>
        </dgm:presLayoutVars>
      </dgm:prSet>
      <dgm:spPr/>
    </dgm:pt>
    <dgm:pt modelId="{E8D5B36B-C886-4430-BB5F-C7A00CFC5BB4}" type="pres">
      <dgm:prSet presAssocID="{6AE386E8-B9D3-47CE-9E22-B9EEF468D6D5}" presName="accent_5" presStyleCnt="0"/>
      <dgm:spPr/>
    </dgm:pt>
    <dgm:pt modelId="{388FA8FA-1F41-4D74-AACB-7DAC5E01C68D}" type="pres">
      <dgm:prSet presAssocID="{6AE386E8-B9D3-47CE-9E22-B9EEF468D6D5}" presName="accentRepeatNode" presStyleLbl="solidFgAcc1" presStyleIdx="4" presStyleCnt="6"/>
      <dgm:spPr/>
    </dgm:pt>
    <dgm:pt modelId="{20AFB8BB-EE48-4378-BFA9-083EDB830C64}" type="pres">
      <dgm:prSet presAssocID="{02E391F4-0A5B-428E-8F70-B44071DCECAA}" presName="text_6" presStyleLbl="node1" presStyleIdx="5" presStyleCnt="6">
        <dgm:presLayoutVars>
          <dgm:bulletEnabled val="1"/>
        </dgm:presLayoutVars>
      </dgm:prSet>
      <dgm:spPr/>
    </dgm:pt>
    <dgm:pt modelId="{42DCC32C-6227-4622-9460-501B75453C50}" type="pres">
      <dgm:prSet presAssocID="{02E391F4-0A5B-428E-8F70-B44071DCECAA}" presName="accent_6" presStyleCnt="0"/>
      <dgm:spPr/>
    </dgm:pt>
    <dgm:pt modelId="{EEEA57EA-8852-48EC-8EE0-A13727E46631}" type="pres">
      <dgm:prSet presAssocID="{02E391F4-0A5B-428E-8F70-B44071DCECAA}" presName="accentRepeatNode" presStyleLbl="solidFgAcc1" presStyleIdx="5" presStyleCnt="6"/>
      <dgm:spPr/>
    </dgm:pt>
  </dgm:ptLst>
  <dgm:cxnLst>
    <dgm:cxn modelId="{503A2200-25BC-484E-A3F9-69CE93B9F2A2}" srcId="{7E5AA53B-3EEE-4DE4-BB81-9044890C2946}" destId="{13AD5CAB-9FA5-4519-8B97-8BFAB8B841B6}" srcOrd="2" destOrd="0" parTransId="{936B0946-9CF3-4ED9-9180-B0040AEB4FE3}" sibTransId="{350D7C8F-A776-4804-9E92-A125E93D99EC}"/>
    <dgm:cxn modelId="{EE21B525-BA10-4E12-A713-0A7D6EF913BE}" srcId="{7E5AA53B-3EEE-4DE4-BB81-9044890C2946}" destId="{8AA65AFB-36B7-45F9-A584-F02590B394A2}" srcOrd="1" destOrd="0" parTransId="{7FE3B175-C06C-4EBC-BD82-C5C15A0843BC}" sibTransId="{944678FD-7ABA-48C9-9E63-92DEC897466F}"/>
    <dgm:cxn modelId="{8B6A2C39-D8AA-46DF-8C84-57C11641622C}" type="presOf" srcId="{8AA65AFB-36B7-45F9-A584-F02590B394A2}" destId="{CECBED4D-98BF-4CB9-9C19-2B3F0CA6C7B7}" srcOrd="0" destOrd="0" presId="urn:microsoft.com/office/officeart/2008/layout/VerticalCurvedList"/>
    <dgm:cxn modelId="{D5A6BF3E-F505-4916-B499-73E5F43486CD}" srcId="{7E5AA53B-3EEE-4DE4-BB81-9044890C2946}" destId="{02E391F4-0A5B-428E-8F70-B44071DCECAA}" srcOrd="5" destOrd="0" parTransId="{AECE807E-8468-453F-AD0E-801F2ACF5DE8}" sibTransId="{637402AD-8068-40EA-ADC2-54FCEE5C67CA}"/>
    <dgm:cxn modelId="{F6C4595F-F199-4E5F-AABA-7386336BD3E7}" srcId="{7E5AA53B-3EEE-4DE4-BB81-9044890C2946}" destId="{AF86E9B0-FEEE-4C7E-81B6-66660F54D2C5}" srcOrd="3" destOrd="0" parTransId="{0C2A37A1-6F7C-4911-BDC7-B38FD48FA624}" sibTransId="{56766EDE-CDA9-46E0-B096-47CE9806D05D}"/>
    <dgm:cxn modelId="{3DCDC165-C40C-46FD-80E2-072FB2A5097A}" type="presOf" srcId="{9EA228EF-53F1-4661-870F-C7640ABF2C16}" destId="{D79B43FC-100B-4A0D-A4D5-0D2D04B99064}" srcOrd="0" destOrd="0" presId="urn:microsoft.com/office/officeart/2008/layout/VerticalCurvedList"/>
    <dgm:cxn modelId="{288B5B50-F2B9-418A-B45D-57330B251C89}" type="presOf" srcId="{13AD5CAB-9FA5-4519-8B97-8BFAB8B841B6}" destId="{27DEE5EA-3A8F-45BF-B36F-3DF3993ECA65}" srcOrd="0" destOrd="0" presId="urn:microsoft.com/office/officeart/2008/layout/VerticalCurvedList"/>
    <dgm:cxn modelId="{85420552-DED2-4087-A564-6A46FC52EF72}" type="presOf" srcId="{02E391F4-0A5B-428E-8F70-B44071DCECAA}" destId="{20AFB8BB-EE48-4378-BFA9-083EDB830C64}" srcOrd="0" destOrd="0" presId="urn:microsoft.com/office/officeart/2008/layout/VerticalCurvedList"/>
    <dgm:cxn modelId="{4F65CC8F-B5A8-40BE-A32B-05862B543D6A}" type="presOf" srcId="{7E5AA53B-3EEE-4DE4-BB81-9044890C2946}" destId="{57806726-6E60-4ACC-9C1C-7DF9CC365A10}" srcOrd="0" destOrd="0" presId="urn:microsoft.com/office/officeart/2008/layout/VerticalCurvedList"/>
    <dgm:cxn modelId="{4FEBE5B4-FD3F-4F59-9A50-D72657A78FE0}" srcId="{7E5AA53B-3EEE-4DE4-BB81-9044890C2946}" destId="{6AE386E8-B9D3-47CE-9E22-B9EEF468D6D5}" srcOrd="4" destOrd="0" parTransId="{2177AB9F-EE47-4C9A-A970-1BD5FB307A0F}" sibTransId="{990309A7-5779-454E-9069-022C728A9E12}"/>
    <dgm:cxn modelId="{97C8FFCB-10D0-4EB4-A914-14B26D4596BF}" type="presOf" srcId="{AF86E9B0-FEEE-4C7E-81B6-66660F54D2C5}" destId="{0EACAD3C-B316-4C52-B097-23875AA429E8}" srcOrd="0" destOrd="0" presId="urn:microsoft.com/office/officeart/2008/layout/VerticalCurvedList"/>
    <dgm:cxn modelId="{0FCBFECC-1066-4E73-930F-490BD99854CA}" type="presOf" srcId="{6AE386E8-B9D3-47CE-9E22-B9EEF468D6D5}" destId="{71870F6E-AB89-4F74-9F4C-CCC8F0B5B9D4}" srcOrd="0" destOrd="0" presId="urn:microsoft.com/office/officeart/2008/layout/VerticalCurvedList"/>
    <dgm:cxn modelId="{0FEB47D3-57AD-4C71-BDCC-A91A3BA2A70E}" srcId="{7E5AA53B-3EEE-4DE4-BB81-9044890C2946}" destId="{6F4AA0E7-29E0-409C-AACC-D3E50EAC69F9}" srcOrd="0" destOrd="0" parTransId="{DB81882E-66F7-4491-B340-4AAA32C5037B}" sibTransId="{9EA228EF-53F1-4661-870F-C7640ABF2C16}"/>
    <dgm:cxn modelId="{A9DAA8DE-D86A-4A93-BF64-DDC27D03CA85}" type="presOf" srcId="{6F4AA0E7-29E0-409C-AACC-D3E50EAC69F9}" destId="{B33471BE-5E0F-4480-99EC-69AD0893BAA9}" srcOrd="0" destOrd="0" presId="urn:microsoft.com/office/officeart/2008/layout/VerticalCurvedList"/>
    <dgm:cxn modelId="{4E25B52E-70EF-4A0F-B410-0B49263AF380}" type="presParOf" srcId="{57806726-6E60-4ACC-9C1C-7DF9CC365A10}" destId="{90561C55-3C6E-4D53-85E1-2C50BCDDA392}" srcOrd="0" destOrd="0" presId="urn:microsoft.com/office/officeart/2008/layout/VerticalCurvedList"/>
    <dgm:cxn modelId="{2B3DD9E4-EC9C-4B92-B380-F89BF82E7CF3}" type="presParOf" srcId="{90561C55-3C6E-4D53-85E1-2C50BCDDA392}" destId="{B6CD42EC-5AD4-4004-AE5B-47EDA668DAA8}" srcOrd="0" destOrd="0" presId="urn:microsoft.com/office/officeart/2008/layout/VerticalCurvedList"/>
    <dgm:cxn modelId="{EA357085-80A4-4D1D-9BD2-56B1E9A721FB}" type="presParOf" srcId="{B6CD42EC-5AD4-4004-AE5B-47EDA668DAA8}" destId="{963B8EE3-40CC-4A0A-B420-D0BF920973CE}" srcOrd="0" destOrd="0" presId="urn:microsoft.com/office/officeart/2008/layout/VerticalCurvedList"/>
    <dgm:cxn modelId="{F175C6D0-411C-40FD-A19B-860D49F42061}" type="presParOf" srcId="{B6CD42EC-5AD4-4004-AE5B-47EDA668DAA8}" destId="{D79B43FC-100B-4A0D-A4D5-0D2D04B99064}" srcOrd="1" destOrd="0" presId="urn:microsoft.com/office/officeart/2008/layout/VerticalCurvedList"/>
    <dgm:cxn modelId="{794BB944-68C0-47A5-9792-652802EB36AC}" type="presParOf" srcId="{B6CD42EC-5AD4-4004-AE5B-47EDA668DAA8}" destId="{3CAD8DA1-8D53-445C-ACE8-D8449E4F0F55}" srcOrd="2" destOrd="0" presId="urn:microsoft.com/office/officeart/2008/layout/VerticalCurvedList"/>
    <dgm:cxn modelId="{B8CC75C4-3D1A-49E7-80D2-915668C1368C}" type="presParOf" srcId="{B6CD42EC-5AD4-4004-AE5B-47EDA668DAA8}" destId="{429CABD1-4116-474B-81BF-735E2CA9DD00}" srcOrd="3" destOrd="0" presId="urn:microsoft.com/office/officeart/2008/layout/VerticalCurvedList"/>
    <dgm:cxn modelId="{541FC27E-C8DD-44B4-AC68-333BF7F0BBD1}" type="presParOf" srcId="{90561C55-3C6E-4D53-85E1-2C50BCDDA392}" destId="{B33471BE-5E0F-4480-99EC-69AD0893BAA9}" srcOrd="1" destOrd="0" presId="urn:microsoft.com/office/officeart/2008/layout/VerticalCurvedList"/>
    <dgm:cxn modelId="{DF75025B-189C-4F77-8A01-3C9AD1EFCD4D}" type="presParOf" srcId="{90561C55-3C6E-4D53-85E1-2C50BCDDA392}" destId="{5D0F7378-29F9-4C1F-AFD4-9D2046A03147}" srcOrd="2" destOrd="0" presId="urn:microsoft.com/office/officeart/2008/layout/VerticalCurvedList"/>
    <dgm:cxn modelId="{E140ECA4-E81A-4463-B23B-032E4BCED71E}" type="presParOf" srcId="{5D0F7378-29F9-4C1F-AFD4-9D2046A03147}" destId="{4BECEAF2-C519-4085-B395-F66C634B38D5}" srcOrd="0" destOrd="0" presId="urn:microsoft.com/office/officeart/2008/layout/VerticalCurvedList"/>
    <dgm:cxn modelId="{0C71DB03-499A-4061-8A08-B475E334D1C6}" type="presParOf" srcId="{90561C55-3C6E-4D53-85E1-2C50BCDDA392}" destId="{CECBED4D-98BF-4CB9-9C19-2B3F0CA6C7B7}" srcOrd="3" destOrd="0" presId="urn:microsoft.com/office/officeart/2008/layout/VerticalCurvedList"/>
    <dgm:cxn modelId="{54094004-1897-4FC7-8087-0347768B2DD4}" type="presParOf" srcId="{90561C55-3C6E-4D53-85E1-2C50BCDDA392}" destId="{8247913E-2124-4399-8FD7-E6B4462C6E1A}" srcOrd="4" destOrd="0" presId="urn:microsoft.com/office/officeart/2008/layout/VerticalCurvedList"/>
    <dgm:cxn modelId="{BE5EFC13-A935-4ABB-B3C7-EBF51AD66035}" type="presParOf" srcId="{8247913E-2124-4399-8FD7-E6B4462C6E1A}" destId="{92A947FD-B6D8-448A-BA50-C4E9BCC20DB5}" srcOrd="0" destOrd="0" presId="urn:microsoft.com/office/officeart/2008/layout/VerticalCurvedList"/>
    <dgm:cxn modelId="{F791EF92-5896-42FD-9262-1ECA8C31BF0A}" type="presParOf" srcId="{90561C55-3C6E-4D53-85E1-2C50BCDDA392}" destId="{27DEE5EA-3A8F-45BF-B36F-3DF3993ECA65}" srcOrd="5" destOrd="0" presId="urn:microsoft.com/office/officeart/2008/layout/VerticalCurvedList"/>
    <dgm:cxn modelId="{75B04D7C-DBC3-4388-ABF6-8C5A04DA912D}" type="presParOf" srcId="{90561C55-3C6E-4D53-85E1-2C50BCDDA392}" destId="{35A4DAAF-70D7-41C5-8455-43CD81601912}" srcOrd="6" destOrd="0" presId="urn:microsoft.com/office/officeart/2008/layout/VerticalCurvedList"/>
    <dgm:cxn modelId="{AEC58447-45EB-494D-B95C-53B954A3739B}" type="presParOf" srcId="{35A4DAAF-70D7-41C5-8455-43CD81601912}" destId="{D646AAE8-7ABF-4A1D-BB7B-BDFAA5FC2063}" srcOrd="0" destOrd="0" presId="urn:microsoft.com/office/officeart/2008/layout/VerticalCurvedList"/>
    <dgm:cxn modelId="{016D4B5E-A48E-4628-A836-39022DEDD18D}" type="presParOf" srcId="{90561C55-3C6E-4D53-85E1-2C50BCDDA392}" destId="{0EACAD3C-B316-4C52-B097-23875AA429E8}" srcOrd="7" destOrd="0" presId="urn:microsoft.com/office/officeart/2008/layout/VerticalCurvedList"/>
    <dgm:cxn modelId="{DEBD45CF-FA4B-419D-ADAB-A8A8810D0FE5}" type="presParOf" srcId="{90561C55-3C6E-4D53-85E1-2C50BCDDA392}" destId="{4ABDAF25-FA37-4EBF-BA39-2CB379576296}" srcOrd="8" destOrd="0" presId="urn:microsoft.com/office/officeart/2008/layout/VerticalCurvedList"/>
    <dgm:cxn modelId="{92B622C1-B8E6-42CC-BFD2-15C6B542ADE8}" type="presParOf" srcId="{4ABDAF25-FA37-4EBF-BA39-2CB379576296}" destId="{7BA1E5AC-8BF5-4156-88C3-8CB523DC7B41}" srcOrd="0" destOrd="0" presId="urn:microsoft.com/office/officeart/2008/layout/VerticalCurvedList"/>
    <dgm:cxn modelId="{01EFECBC-B7E9-497D-87F6-8E4DD10FFBE2}" type="presParOf" srcId="{90561C55-3C6E-4D53-85E1-2C50BCDDA392}" destId="{71870F6E-AB89-4F74-9F4C-CCC8F0B5B9D4}" srcOrd="9" destOrd="0" presId="urn:microsoft.com/office/officeart/2008/layout/VerticalCurvedList"/>
    <dgm:cxn modelId="{A90AE1EE-FDCD-4390-B90A-CD214F4AD4BA}" type="presParOf" srcId="{90561C55-3C6E-4D53-85E1-2C50BCDDA392}" destId="{E8D5B36B-C886-4430-BB5F-C7A00CFC5BB4}" srcOrd="10" destOrd="0" presId="urn:microsoft.com/office/officeart/2008/layout/VerticalCurvedList"/>
    <dgm:cxn modelId="{338AC19B-325A-4F99-98B8-BD0A3756C447}" type="presParOf" srcId="{E8D5B36B-C886-4430-BB5F-C7A00CFC5BB4}" destId="{388FA8FA-1F41-4D74-AACB-7DAC5E01C68D}" srcOrd="0" destOrd="0" presId="urn:microsoft.com/office/officeart/2008/layout/VerticalCurvedList"/>
    <dgm:cxn modelId="{B69F0A0B-F160-4130-AF6E-3FE940DCCEBD}" type="presParOf" srcId="{90561C55-3C6E-4D53-85E1-2C50BCDDA392}" destId="{20AFB8BB-EE48-4378-BFA9-083EDB830C64}" srcOrd="11" destOrd="0" presId="urn:microsoft.com/office/officeart/2008/layout/VerticalCurvedList"/>
    <dgm:cxn modelId="{DCC72516-E5D8-4211-B851-7EA137552982}" type="presParOf" srcId="{90561C55-3C6E-4D53-85E1-2C50BCDDA392}" destId="{42DCC32C-6227-4622-9460-501B75453C50}" srcOrd="12" destOrd="0" presId="urn:microsoft.com/office/officeart/2008/layout/VerticalCurvedList"/>
    <dgm:cxn modelId="{A75AEAD5-68A4-42F8-9C28-B19545670A95}" type="presParOf" srcId="{42DCC32C-6227-4622-9460-501B75453C50}" destId="{EEEA57EA-8852-48EC-8EE0-A13727E46631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E5AA53B-3EEE-4DE4-BB81-9044890C2946}" type="doc">
      <dgm:prSet loTypeId="urn:microsoft.com/office/officeart/2008/layout/VerticalCurvedList" loCatId="list" qsTypeId="urn:microsoft.com/office/officeart/2005/8/quickstyle/simple4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6750AC01-D39D-4F3A-9DC8-2A211EE986A2}">
      <dgm:prSet phldrT="[Text]" custT="1"/>
      <dgm:spPr>
        <a:blipFill rotWithShape="0">
          <a:blip xmlns:r="http://schemas.openxmlformats.org/officeDocument/2006/relationships" r:embed="rId1"/>
          <a:srcRect/>
          <a:stretch>
            <a:fillRect l="-46000" r="-46000"/>
          </a:stretch>
        </a:blipFill>
      </dgm:spPr>
      <dgm:t>
        <a:bodyPr/>
        <a:lstStyle/>
        <a:p>
          <a:pPr algn="l">
            <a:lnSpc>
              <a:spcPct val="100000"/>
            </a:lnSpc>
          </a:pPr>
          <a:r>
            <a:rPr lang="en-US" sz="1800" b="1" dirty="0" err="1"/>
            <a:t>Intellij</a:t>
          </a:r>
          <a:r>
            <a:rPr lang="en-US" sz="1600" b="1" dirty="0"/>
            <a:t> IDEA</a:t>
          </a:r>
        </a:p>
      </dgm:t>
    </dgm:pt>
    <dgm:pt modelId="{720680DC-AAA4-4434-A582-60EBCC5BA355}" type="parTrans" cxnId="{0B5DAE5F-BCDC-4BF7-A6E7-CF856886A64D}">
      <dgm:prSet/>
      <dgm:spPr/>
      <dgm:t>
        <a:bodyPr/>
        <a:lstStyle/>
        <a:p>
          <a:endParaRPr lang="en-US"/>
        </a:p>
      </dgm:t>
    </dgm:pt>
    <dgm:pt modelId="{CA077D98-8478-47EA-B6A9-99ACE60C64D4}" type="sibTrans" cxnId="{0B5DAE5F-BCDC-4BF7-A6E7-CF856886A64D}">
      <dgm:prSet/>
      <dgm:spPr/>
      <dgm:t>
        <a:bodyPr/>
        <a:lstStyle/>
        <a:p>
          <a:endParaRPr lang="en-US"/>
        </a:p>
      </dgm:t>
    </dgm:pt>
    <dgm:pt modelId="{5605D28D-2CE6-4513-8566-952984E21E14}">
      <dgm:prSet phldrT="[Text]" custT="1"/>
      <dgm:spPr/>
      <dgm:t>
        <a:bodyPr/>
        <a:lstStyle/>
        <a:p>
          <a:pPr>
            <a:lnSpc>
              <a:spcPct val="100000"/>
            </a:lnSpc>
          </a:pPr>
          <a:r>
            <a:rPr lang="en-US" sz="1800" b="1" dirty="0"/>
            <a:t>Postman</a:t>
          </a:r>
        </a:p>
      </dgm:t>
    </dgm:pt>
    <dgm:pt modelId="{EB15AB98-362B-4E70-A3DA-995FC3E8BA79}" type="parTrans" cxnId="{FAF3F884-F0CF-440F-8CB1-B7648AB1B138}">
      <dgm:prSet/>
      <dgm:spPr/>
      <dgm:t>
        <a:bodyPr/>
        <a:lstStyle/>
        <a:p>
          <a:endParaRPr lang="en-US"/>
        </a:p>
      </dgm:t>
    </dgm:pt>
    <dgm:pt modelId="{823D1971-2C4D-4EC5-A874-2F463DE37109}" type="sibTrans" cxnId="{FAF3F884-F0CF-440F-8CB1-B7648AB1B138}">
      <dgm:prSet/>
      <dgm:spPr/>
      <dgm:t>
        <a:bodyPr/>
        <a:lstStyle/>
        <a:p>
          <a:endParaRPr lang="en-US"/>
        </a:p>
      </dgm:t>
    </dgm:pt>
    <dgm:pt modelId="{13AD5CAB-9FA5-4519-8B97-8BFAB8B841B6}">
      <dgm:prSet phldrT="[Text]" custT="1"/>
      <dgm:spPr/>
      <dgm:t>
        <a:bodyPr/>
        <a:lstStyle/>
        <a:p>
          <a:r>
            <a:rPr lang="en-US" sz="1800" b="1" dirty="0" err="1"/>
            <a:t>SpringBoot</a:t>
          </a:r>
          <a:endParaRPr lang="en-US" sz="1800" b="1" dirty="0"/>
        </a:p>
      </dgm:t>
    </dgm:pt>
    <dgm:pt modelId="{936B0946-9CF3-4ED9-9180-B0040AEB4FE3}" type="parTrans" cxnId="{503A2200-25BC-484E-A3F9-69CE93B9F2A2}">
      <dgm:prSet/>
      <dgm:spPr/>
      <dgm:t>
        <a:bodyPr/>
        <a:lstStyle/>
        <a:p>
          <a:endParaRPr lang="en-IN"/>
        </a:p>
      </dgm:t>
    </dgm:pt>
    <dgm:pt modelId="{350D7C8F-A776-4804-9E92-A125E93D99EC}" type="sibTrans" cxnId="{503A2200-25BC-484E-A3F9-69CE93B9F2A2}">
      <dgm:prSet/>
      <dgm:spPr/>
      <dgm:t>
        <a:bodyPr/>
        <a:lstStyle/>
        <a:p>
          <a:endParaRPr lang="en-IN"/>
        </a:p>
      </dgm:t>
    </dgm:pt>
    <dgm:pt modelId="{AF86E9B0-FEEE-4C7E-81B6-66660F54D2C5}">
      <dgm:prSet phldrT="[Text]" custT="1"/>
      <dgm:spPr/>
      <dgm:t>
        <a:bodyPr/>
        <a:lstStyle/>
        <a:p>
          <a:r>
            <a:rPr lang="en-US" sz="1800" b="1" dirty="0"/>
            <a:t>Spring </a:t>
          </a:r>
          <a:r>
            <a:rPr lang="en-US" sz="1800" b="1" dirty="0" err="1"/>
            <a:t>Security,Spring</a:t>
          </a:r>
          <a:r>
            <a:rPr lang="en-US" sz="1800" b="1" dirty="0"/>
            <a:t> JPA</a:t>
          </a:r>
        </a:p>
      </dgm:t>
    </dgm:pt>
    <dgm:pt modelId="{0C2A37A1-6F7C-4911-BDC7-B38FD48FA624}" type="parTrans" cxnId="{F6C4595F-F199-4E5F-AABA-7386336BD3E7}">
      <dgm:prSet/>
      <dgm:spPr/>
      <dgm:t>
        <a:bodyPr/>
        <a:lstStyle/>
        <a:p>
          <a:endParaRPr lang="en-IN"/>
        </a:p>
      </dgm:t>
    </dgm:pt>
    <dgm:pt modelId="{56766EDE-CDA9-46E0-B096-47CE9806D05D}" type="sibTrans" cxnId="{F6C4595F-F199-4E5F-AABA-7386336BD3E7}">
      <dgm:prSet/>
      <dgm:spPr/>
      <dgm:t>
        <a:bodyPr/>
        <a:lstStyle/>
        <a:p>
          <a:endParaRPr lang="en-IN"/>
        </a:p>
      </dgm:t>
    </dgm:pt>
    <dgm:pt modelId="{6AE386E8-B9D3-47CE-9E22-B9EEF468D6D5}">
      <dgm:prSet phldrT="[Text]" custT="1"/>
      <dgm:spPr/>
      <dgm:t>
        <a:bodyPr/>
        <a:lstStyle/>
        <a:p>
          <a:r>
            <a:rPr lang="en-US" sz="1600" b="1" dirty="0"/>
            <a:t>H2 </a:t>
          </a:r>
          <a:r>
            <a:rPr lang="en-US" sz="1800" b="1" dirty="0" err="1"/>
            <a:t>Datbase,Lombok</a:t>
          </a:r>
          <a:endParaRPr lang="en-US" sz="1800" b="1" dirty="0"/>
        </a:p>
      </dgm:t>
    </dgm:pt>
    <dgm:pt modelId="{2177AB9F-EE47-4C9A-A970-1BD5FB307A0F}" type="parTrans" cxnId="{4FEBE5B4-FD3F-4F59-9A50-D72657A78FE0}">
      <dgm:prSet/>
      <dgm:spPr/>
      <dgm:t>
        <a:bodyPr/>
        <a:lstStyle/>
        <a:p>
          <a:endParaRPr lang="en-IN"/>
        </a:p>
      </dgm:t>
    </dgm:pt>
    <dgm:pt modelId="{990309A7-5779-454E-9069-022C728A9E12}" type="sibTrans" cxnId="{4FEBE5B4-FD3F-4F59-9A50-D72657A78FE0}">
      <dgm:prSet/>
      <dgm:spPr/>
      <dgm:t>
        <a:bodyPr/>
        <a:lstStyle/>
        <a:p>
          <a:endParaRPr lang="en-IN"/>
        </a:p>
      </dgm:t>
    </dgm:pt>
    <dgm:pt modelId="{02E391F4-0A5B-428E-8F70-B44071DCECAA}">
      <dgm:prSet phldrT="[Text]" custT="1"/>
      <dgm:spPr/>
      <dgm:t>
        <a:bodyPr/>
        <a:lstStyle/>
        <a:p>
          <a:r>
            <a:rPr lang="en-US" sz="1800" b="1" dirty="0"/>
            <a:t>Maven</a:t>
          </a:r>
        </a:p>
      </dgm:t>
    </dgm:pt>
    <dgm:pt modelId="{AECE807E-8468-453F-AD0E-801F2ACF5DE8}" type="parTrans" cxnId="{D5A6BF3E-F505-4916-B499-73E5F43486CD}">
      <dgm:prSet/>
      <dgm:spPr/>
      <dgm:t>
        <a:bodyPr/>
        <a:lstStyle/>
        <a:p>
          <a:endParaRPr lang="en-IN"/>
        </a:p>
      </dgm:t>
    </dgm:pt>
    <dgm:pt modelId="{637402AD-8068-40EA-ADC2-54FCEE5C67CA}" type="sibTrans" cxnId="{D5A6BF3E-F505-4916-B499-73E5F43486CD}">
      <dgm:prSet/>
      <dgm:spPr/>
      <dgm:t>
        <a:bodyPr/>
        <a:lstStyle/>
        <a:p>
          <a:endParaRPr lang="en-IN"/>
        </a:p>
      </dgm:t>
    </dgm:pt>
    <dgm:pt modelId="{AB70CEAA-93C0-46FD-8AD1-A3C7F305B2E7}">
      <dgm:prSet phldrT="[Text]" custT="1"/>
      <dgm:spPr/>
      <dgm:t>
        <a:bodyPr/>
        <a:lstStyle/>
        <a:p>
          <a:r>
            <a:rPr lang="en-US" sz="1800" b="1" dirty="0"/>
            <a:t>Java 24,Github</a:t>
          </a:r>
        </a:p>
      </dgm:t>
    </dgm:pt>
    <dgm:pt modelId="{BD9B4442-7D41-4319-A34F-24415974F1C2}" type="parTrans" cxnId="{1B22F460-6DAE-4565-B00D-6B2CFEDC7319}">
      <dgm:prSet/>
      <dgm:spPr/>
      <dgm:t>
        <a:bodyPr/>
        <a:lstStyle/>
        <a:p>
          <a:endParaRPr lang="en-IN"/>
        </a:p>
      </dgm:t>
    </dgm:pt>
    <dgm:pt modelId="{01BBB0A2-2DEF-40FB-A648-572213C9C392}" type="sibTrans" cxnId="{1B22F460-6DAE-4565-B00D-6B2CFEDC7319}">
      <dgm:prSet/>
      <dgm:spPr/>
      <dgm:t>
        <a:bodyPr/>
        <a:lstStyle/>
        <a:p>
          <a:endParaRPr lang="en-IN"/>
        </a:p>
      </dgm:t>
    </dgm:pt>
    <dgm:pt modelId="{57806726-6E60-4ACC-9C1C-7DF9CC365A10}" type="pres">
      <dgm:prSet presAssocID="{7E5AA53B-3EEE-4DE4-BB81-9044890C2946}" presName="Name0" presStyleCnt="0">
        <dgm:presLayoutVars>
          <dgm:chMax val="7"/>
          <dgm:chPref val="7"/>
          <dgm:dir/>
        </dgm:presLayoutVars>
      </dgm:prSet>
      <dgm:spPr/>
    </dgm:pt>
    <dgm:pt modelId="{90561C55-3C6E-4D53-85E1-2C50BCDDA392}" type="pres">
      <dgm:prSet presAssocID="{7E5AA53B-3EEE-4DE4-BB81-9044890C2946}" presName="Name1" presStyleCnt="0"/>
      <dgm:spPr/>
    </dgm:pt>
    <dgm:pt modelId="{B6CD42EC-5AD4-4004-AE5B-47EDA668DAA8}" type="pres">
      <dgm:prSet presAssocID="{7E5AA53B-3EEE-4DE4-BB81-9044890C2946}" presName="cycle" presStyleCnt="0"/>
      <dgm:spPr/>
    </dgm:pt>
    <dgm:pt modelId="{963B8EE3-40CC-4A0A-B420-D0BF920973CE}" type="pres">
      <dgm:prSet presAssocID="{7E5AA53B-3EEE-4DE4-BB81-9044890C2946}" presName="srcNode" presStyleLbl="node1" presStyleIdx="0" presStyleCnt="7"/>
      <dgm:spPr/>
    </dgm:pt>
    <dgm:pt modelId="{D79B43FC-100B-4A0D-A4D5-0D2D04B99064}" type="pres">
      <dgm:prSet presAssocID="{7E5AA53B-3EEE-4DE4-BB81-9044890C2946}" presName="conn" presStyleLbl="parChTrans1D2" presStyleIdx="0" presStyleCnt="1"/>
      <dgm:spPr/>
    </dgm:pt>
    <dgm:pt modelId="{3CAD8DA1-8D53-445C-ACE8-D8449E4F0F55}" type="pres">
      <dgm:prSet presAssocID="{7E5AA53B-3EEE-4DE4-BB81-9044890C2946}" presName="extraNode" presStyleLbl="node1" presStyleIdx="0" presStyleCnt="7"/>
      <dgm:spPr/>
    </dgm:pt>
    <dgm:pt modelId="{429CABD1-4116-474B-81BF-735E2CA9DD00}" type="pres">
      <dgm:prSet presAssocID="{7E5AA53B-3EEE-4DE4-BB81-9044890C2946}" presName="dstNode" presStyleLbl="node1" presStyleIdx="0" presStyleCnt="7"/>
      <dgm:spPr/>
    </dgm:pt>
    <dgm:pt modelId="{58319267-C71E-43C9-94E1-827D0616C7A7}" type="pres">
      <dgm:prSet presAssocID="{6750AC01-D39D-4F3A-9DC8-2A211EE986A2}" presName="text_1" presStyleLbl="node1" presStyleIdx="0" presStyleCnt="7">
        <dgm:presLayoutVars>
          <dgm:bulletEnabled val="1"/>
        </dgm:presLayoutVars>
      </dgm:prSet>
      <dgm:spPr/>
    </dgm:pt>
    <dgm:pt modelId="{79F9B8A9-2412-4B74-84A9-69422DB81CDC}" type="pres">
      <dgm:prSet presAssocID="{6750AC01-D39D-4F3A-9DC8-2A211EE986A2}" presName="accent_1" presStyleCnt="0"/>
      <dgm:spPr/>
    </dgm:pt>
    <dgm:pt modelId="{07CB3071-D555-47DA-A36A-69EB91531FD8}" type="pres">
      <dgm:prSet presAssocID="{6750AC01-D39D-4F3A-9DC8-2A211EE986A2}" presName="accentRepeatNode" presStyleLbl="solidFgAcc1" presStyleIdx="0" presStyleCnt="7"/>
      <dgm:spPr/>
    </dgm:pt>
    <dgm:pt modelId="{316F08CB-E4B5-4A4D-85E7-054A45E52BEB}" type="pres">
      <dgm:prSet presAssocID="{5605D28D-2CE6-4513-8566-952984E21E14}" presName="text_2" presStyleLbl="node1" presStyleIdx="1" presStyleCnt="7">
        <dgm:presLayoutVars>
          <dgm:bulletEnabled val="1"/>
        </dgm:presLayoutVars>
      </dgm:prSet>
      <dgm:spPr/>
    </dgm:pt>
    <dgm:pt modelId="{726661BD-CEDC-4BEE-AD63-F966020FB333}" type="pres">
      <dgm:prSet presAssocID="{5605D28D-2CE6-4513-8566-952984E21E14}" presName="accent_2" presStyleCnt="0"/>
      <dgm:spPr/>
    </dgm:pt>
    <dgm:pt modelId="{A965097E-32F1-4AB8-8C4E-2814A7596B2F}" type="pres">
      <dgm:prSet presAssocID="{5605D28D-2CE6-4513-8566-952984E21E14}" presName="accentRepeatNode" presStyleLbl="solidFgAcc1" presStyleIdx="1" presStyleCnt="7"/>
      <dgm:spPr/>
    </dgm:pt>
    <dgm:pt modelId="{E934C638-EF35-49AA-8F16-25D1736BD2FC}" type="pres">
      <dgm:prSet presAssocID="{13AD5CAB-9FA5-4519-8B97-8BFAB8B841B6}" presName="text_3" presStyleLbl="node1" presStyleIdx="2" presStyleCnt="7">
        <dgm:presLayoutVars>
          <dgm:bulletEnabled val="1"/>
        </dgm:presLayoutVars>
      </dgm:prSet>
      <dgm:spPr/>
    </dgm:pt>
    <dgm:pt modelId="{F93D5E29-F383-4E48-A0E5-B5952A3EAF14}" type="pres">
      <dgm:prSet presAssocID="{13AD5CAB-9FA5-4519-8B97-8BFAB8B841B6}" presName="accent_3" presStyleCnt="0"/>
      <dgm:spPr/>
    </dgm:pt>
    <dgm:pt modelId="{D646AAE8-7ABF-4A1D-BB7B-BDFAA5FC2063}" type="pres">
      <dgm:prSet presAssocID="{13AD5CAB-9FA5-4519-8B97-8BFAB8B841B6}" presName="accentRepeatNode" presStyleLbl="solidFgAcc1" presStyleIdx="2" presStyleCnt="7"/>
      <dgm:spPr/>
    </dgm:pt>
    <dgm:pt modelId="{1A438FCE-F7B1-43BA-A47D-C2A11060542C}" type="pres">
      <dgm:prSet presAssocID="{AF86E9B0-FEEE-4C7E-81B6-66660F54D2C5}" presName="text_4" presStyleLbl="node1" presStyleIdx="3" presStyleCnt="7">
        <dgm:presLayoutVars>
          <dgm:bulletEnabled val="1"/>
        </dgm:presLayoutVars>
      </dgm:prSet>
      <dgm:spPr/>
    </dgm:pt>
    <dgm:pt modelId="{19CEF669-FDCC-4F2F-A0BA-1955C53EAB3B}" type="pres">
      <dgm:prSet presAssocID="{AF86E9B0-FEEE-4C7E-81B6-66660F54D2C5}" presName="accent_4" presStyleCnt="0"/>
      <dgm:spPr/>
    </dgm:pt>
    <dgm:pt modelId="{7BA1E5AC-8BF5-4156-88C3-8CB523DC7B41}" type="pres">
      <dgm:prSet presAssocID="{AF86E9B0-FEEE-4C7E-81B6-66660F54D2C5}" presName="accentRepeatNode" presStyleLbl="solidFgAcc1" presStyleIdx="3" presStyleCnt="7"/>
      <dgm:spPr/>
    </dgm:pt>
    <dgm:pt modelId="{8571E625-1D8B-4F1C-B234-890E4309EF10}" type="pres">
      <dgm:prSet presAssocID="{6AE386E8-B9D3-47CE-9E22-B9EEF468D6D5}" presName="text_5" presStyleLbl="node1" presStyleIdx="4" presStyleCnt="7">
        <dgm:presLayoutVars>
          <dgm:bulletEnabled val="1"/>
        </dgm:presLayoutVars>
      </dgm:prSet>
      <dgm:spPr/>
    </dgm:pt>
    <dgm:pt modelId="{F324AD39-303F-487A-ACCC-B07BD2A70699}" type="pres">
      <dgm:prSet presAssocID="{6AE386E8-B9D3-47CE-9E22-B9EEF468D6D5}" presName="accent_5" presStyleCnt="0"/>
      <dgm:spPr/>
    </dgm:pt>
    <dgm:pt modelId="{388FA8FA-1F41-4D74-AACB-7DAC5E01C68D}" type="pres">
      <dgm:prSet presAssocID="{6AE386E8-B9D3-47CE-9E22-B9EEF468D6D5}" presName="accentRepeatNode" presStyleLbl="solidFgAcc1" presStyleIdx="4" presStyleCnt="7"/>
      <dgm:spPr/>
    </dgm:pt>
    <dgm:pt modelId="{BCE80B0D-4311-45CA-90D5-CAAED877A30F}" type="pres">
      <dgm:prSet presAssocID="{02E391F4-0A5B-428E-8F70-B44071DCECAA}" presName="text_6" presStyleLbl="node1" presStyleIdx="5" presStyleCnt="7">
        <dgm:presLayoutVars>
          <dgm:bulletEnabled val="1"/>
        </dgm:presLayoutVars>
      </dgm:prSet>
      <dgm:spPr/>
    </dgm:pt>
    <dgm:pt modelId="{9884406E-643E-4B58-A2D8-9493320CC721}" type="pres">
      <dgm:prSet presAssocID="{02E391F4-0A5B-428E-8F70-B44071DCECAA}" presName="accent_6" presStyleCnt="0"/>
      <dgm:spPr/>
    </dgm:pt>
    <dgm:pt modelId="{EEEA57EA-8852-48EC-8EE0-A13727E46631}" type="pres">
      <dgm:prSet presAssocID="{02E391F4-0A5B-428E-8F70-B44071DCECAA}" presName="accentRepeatNode" presStyleLbl="solidFgAcc1" presStyleIdx="5" presStyleCnt="7"/>
      <dgm:spPr/>
    </dgm:pt>
    <dgm:pt modelId="{848113BC-22CF-4362-9F84-B4B7786BADB1}" type="pres">
      <dgm:prSet presAssocID="{AB70CEAA-93C0-46FD-8AD1-A3C7F305B2E7}" presName="text_7" presStyleLbl="node1" presStyleIdx="6" presStyleCnt="7">
        <dgm:presLayoutVars>
          <dgm:bulletEnabled val="1"/>
        </dgm:presLayoutVars>
      </dgm:prSet>
      <dgm:spPr/>
    </dgm:pt>
    <dgm:pt modelId="{F78A1333-222D-4D28-922E-770C57A00F17}" type="pres">
      <dgm:prSet presAssocID="{AB70CEAA-93C0-46FD-8AD1-A3C7F305B2E7}" presName="accent_7" presStyleCnt="0"/>
      <dgm:spPr/>
    </dgm:pt>
    <dgm:pt modelId="{BC69EA5D-8D6A-4B44-AA62-4665D3E9BCBC}" type="pres">
      <dgm:prSet presAssocID="{AB70CEAA-93C0-46FD-8AD1-A3C7F305B2E7}" presName="accentRepeatNode" presStyleLbl="solidFgAcc1" presStyleIdx="6" presStyleCnt="7"/>
      <dgm:spPr/>
    </dgm:pt>
  </dgm:ptLst>
  <dgm:cxnLst>
    <dgm:cxn modelId="{503A2200-25BC-484E-A3F9-69CE93B9F2A2}" srcId="{7E5AA53B-3EEE-4DE4-BB81-9044890C2946}" destId="{13AD5CAB-9FA5-4519-8B97-8BFAB8B841B6}" srcOrd="2" destOrd="0" parTransId="{936B0946-9CF3-4ED9-9180-B0040AEB4FE3}" sibTransId="{350D7C8F-A776-4804-9E92-A125E93D99EC}"/>
    <dgm:cxn modelId="{CED3860F-A1F8-4CFB-8FE8-78A18248AAEF}" type="presOf" srcId="{5605D28D-2CE6-4513-8566-952984E21E14}" destId="{316F08CB-E4B5-4A4D-85E7-054A45E52BEB}" srcOrd="0" destOrd="0" presId="urn:microsoft.com/office/officeart/2008/layout/VerticalCurvedList"/>
    <dgm:cxn modelId="{A11E3B12-1828-45A7-86C3-BB85832DF84D}" type="presOf" srcId="{CA077D98-8478-47EA-B6A9-99ACE60C64D4}" destId="{D79B43FC-100B-4A0D-A4D5-0D2D04B99064}" srcOrd="0" destOrd="0" presId="urn:microsoft.com/office/officeart/2008/layout/VerticalCurvedList"/>
    <dgm:cxn modelId="{D5A6BF3E-F505-4916-B499-73E5F43486CD}" srcId="{7E5AA53B-3EEE-4DE4-BB81-9044890C2946}" destId="{02E391F4-0A5B-428E-8F70-B44071DCECAA}" srcOrd="5" destOrd="0" parTransId="{AECE807E-8468-453F-AD0E-801F2ACF5DE8}" sibTransId="{637402AD-8068-40EA-ADC2-54FCEE5C67CA}"/>
    <dgm:cxn modelId="{F6C4595F-F199-4E5F-AABA-7386336BD3E7}" srcId="{7E5AA53B-3EEE-4DE4-BB81-9044890C2946}" destId="{AF86E9B0-FEEE-4C7E-81B6-66660F54D2C5}" srcOrd="3" destOrd="0" parTransId="{0C2A37A1-6F7C-4911-BDC7-B38FD48FA624}" sibTransId="{56766EDE-CDA9-46E0-B096-47CE9806D05D}"/>
    <dgm:cxn modelId="{0B5DAE5F-BCDC-4BF7-A6E7-CF856886A64D}" srcId="{7E5AA53B-3EEE-4DE4-BB81-9044890C2946}" destId="{6750AC01-D39D-4F3A-9DC8-2A211EE986A2}" srcOrd="0" destOrd="0" parTransId="{720680DC-AAA4-4434-A582-60EBCC5BA355}" sibTransId="{CA077D98-8478-47EA-B6A9-99ACE60C64D4}"/>
    <dgm:cxn modelId="{1B22F460-6DAE-4565-B00D-6B2CFEDC7319}" srcId="{7E5AA53B-3EEE-4DE4-BB81-9044890C2946}" destId="{AB70CEAA-93C0-46FD-8AD1-A3C7F305B2E7}" srcOrd="6" destOrd="0" parTransId="{BD9B4442-7D41-4319-A34F-24415974F1C2}" sibTransId="{01BBB0A2-2DEF-40FB-A648-572213C9C392}"/>
    <dgm:cxn modelId="{29DA474E-5DFA-4C66-882F-319C49ABBB19}" type="presOf" srcId="{6750AC01-D39D-4F3A-9DC8-2A211EE986A2}" destId="{58319267-C71E-43C9-94E1-827D0616C7A7}" srcOrd="0" destOrd="0" presId="urn:microsoft.com/office/officeart/2008/layout/VerticalCurvedList"/>
    <dgm:cxn modelId="{FAF3F884-F0CF-440F-8CB1-B7648AB1B138}" srcId="{7E5AA53B-3EEE-4DE4-BB81-9044890C2946}" destId="{5605D28D-2CE6-4513-8566-952984E21E14}" srcOrd="1" destOrd="0" parTransId="{EB15AB98-362B-4E70-A3DA-995FC3E8BA79}" sibTransId="{823D1971-2C4D-4EC5-A874-2F463DE37109}"/>
    <dgm:cxn modelId="{E03E668D-5FDB-41A0-B05F-22077AFD4149}" type="presOf" srcId="{6AE386E8-B9D3-47CE-9E22-B9EEF468D6D5}" destId="{8571E625-1D8B-4F1C-B234-890E4309EF10}" srcOrd="0" destOrd="0" presId="urn:microsoft.com/office/officeart/2008/layout/VerticalCurvedList"/>
    <dgm:cxn modelId="{4F65CC8F-B5A8-40BE-A32B-05862B543D6A}" type="presOf" srcId="{7E5AA53B-3EEE-4DE4-BB81-9044890C2946}" destId="{57806726-6E60-4ACC-9C1C-7DF9CC365A10}" srcOrd="0" destOrd="0" presId="urn:microsoft.com/office/officeart/2008/layout/VerticalCurvedList"/>
    <dgm:cxn modelId="{48869798-2D59-43AE-A827-175A08A17DD3}" type="presOf" srcId="{AB70CEAA-93C0-46FD-8AD1-A3C7F305B2E7}" destId="{848113BC-22CF-4362-9F84-B4B7786BADB1}" srcOrd="0" destOrd="0" presId="urn:microsoft.com/office/officeart/2008/layout/VerticalCurvedList"/>
    <dgm:cxn modelId="{48248FA6-249B-483B-8BC0-C2DEDF6B1EBE}" type="presOf" srcId="{02E391F4-0A5B-428E-8F70-B44071DCECAA}" destId="{BCE80B0D-4311-45CA-90D5-CAAED877A30F}" srcOrd="0" destOrd="0" presId="urn:microsoft.com/office/officeart/2008/layout/VerticalCurvedList"/>
    <dgm:cxn modelId="{2B535BB1-C58D-4CAF-9134-882A383DDC1C}" type="presOf" srcId="{13AD5CAB-9FA5-4519-8B97-8BFAB8B841B6}" destId="{E934C638-EF35-49AA-8F16-25D1736BD2FC}" srcOrd="0" destOrd="0" presId="urn:microsoft.com/office/officeart/2008/layout/VerticalCurvedList"/>
    <dgm:cxn modelId="{4FEBE5B4-FD3F-4F59-9A50-D72657A78FE0}" srcId="{7E5AA53B-3EEE-4DE4-BB81-9044890C2946}" destId="{6AE386E8-B9D3-47CE-9E22-B9EEF468D6D5}" srcOrd="4" destOrd="0" parTransId="{2177AB9F-EE47-4C9A-A970-1BD5FB307A0F}" sibTransId="{990309A7-5779-454E-9069-022C728A9E12}"/>
    <dgm:cxn modelId="{971141CD-68A0-46FB-90A7-2EE3FF20BF9E}" type="presOf" srcId="{AF86E9B0-FEEE-4C7E-81B6-66660F54D2C5}" destId="{1A438FCE-F7B1-43BA-A47D-C2A11060542C}" srcOrd="0" destOrd="0" presId="urn:microsoft.com/office/officeart/2008/layout/VerticalCurvedList"/>
    <dgm:cxn modelId="{4E25B52E-70EF-4A0F-B410-0B49263AF380}" type="presParOf" srcId="{57806726-6E60-4ACC-9C1C-7DF9CC365A10}" destId="{90561C55-3C6E-4D53-85E1-2C50BCDDA392}" srcOrd="0" destOrd="0" presId="urn:microsoft.com/office/officeart/2008/layout/VerticalCurvedList"/>
    <dgm:cxn modelId="{2B3DD9E4-EC9C-4B92-B380-F89BF82E7CF3}" type="presParOf" srcId="{90561C55-3C6E-4D53-85E1-2C50BCDDA392}" destId="{B6CD42EC-5AD4-4004-AE5B-47EDA668DAA8}" srcOrd="0" destOrd="0" presId="urn:microsoft.com/office/officeart/2008/layout/VerticalCurvedList"/>
    <dgm:cxn modelId="{EA357085-80A4-4D1D-9BD2-56B1E9A721FB}" type="presParOf" srcId="{B6CD42EC-5AD4-4004-AE5B-47EDA668DAA8}" destId="{963B8EE3-40CC-4A0A-B420-D0BF920973CE}" srcOrd="0" destOrd="0" presId="urn:microsoft.com/office/officeart/2008/layout/VerticalCurvedList"/>
    <dgm:cxn modelId="{F175C6D0-411C-40FD-A19B-860D49F42061}" type="presParOf" srcId="{B6CD42EC-5AD4-4004-AE5B-47EDA668DAA8}" destId="{D79B43FC-100B-4A0D-A4D5-0D2D04B99064}" srcOrd="1" destOrd="0" presId="urn:microsoft.com/office/officeart/2008/layout/VerticalCurvedList"/>
    <dgm:cxn modelId="{794BB944-68C0-47A5-9792-652802EB36AC}" type="presParOf" srcId="{B6CD42EC-5AD4-4004-AE5B-47EDA668DAA8}" destId="{3CAD8DA1-8D53-445C-ACE8-D8449E4F0F55}" srcOrd="2" destOrd="0" presId="urn:microsoft.com/office/officeart/2008/layout/VerticalCurvedList"/>
    <dgm:cxn modelId="{B8CC75C4-3D1A-49E7-80D2-915668C1368C}" type="presParOf" srcId="{B6CD42EC-5AD4-4004-AE5B-47EDA668DAA8}" destId="{429CABD1-4116-474B-81BF-735E2CA9DD00}" srcOrd="3" destOrd="0" presId="urn:microsoft.com/office/officeart/2008/layout/VerticalCurvedList"/>
    <dgm:cxn modelId="{28110BB8-F33F-498C-9A75-98364B05EFA5}" type="presParOf" srcId="{90561C55-3C6E-4D53-85E1-2C50BCDDA392}" destId="{58319267-C71E-43C9-94E1-827D0616C7A7}" srcOrd="1" destOrd="0" presId="urn:microsoft.com/office/officeart/2008/layout/VerticalCurvedList"/>
    <dgm:cxn modelId="{3866F6C9-5521-48F2-B6C3-40C9896E1605}" type="presParOf" srcId="{90561C55-3C6E-4D53-85E1-2C50BCDDA392}" destId="{79F9B8A9-2412-4B74-84A9-69422DB81CDC}" srcOrd="2" destOrd="0" presId="urn:microsoft.com/office/officeart/2008/layout/VerticalCurvedList"/>
    <dgm:cxn modelId="{D2205A4F-BB7A-4399-BC2F-78E18EC6EAFE}" type="presParOf" srcId="{79F9B8A9-2412-4B74-84A9-69422DB81CDC}" destId="{07CB3071-D555-47DA-A36A-69EB91531FD8}" srcOrd="0" destOrd="0" presId="urn:microsoft.com/office/officeart/2008/layout/VerticalCurvedList"/>
    <dgm:cxn modelId="{5CE90BB9-2AB7-4676-8A38-FFE776BE832E}" type="presParOf" srcId="{90561C55-3C6E-4D53-85E1-2C50BCDDA392}" destId="{316F08CB-E4B5-4A4D-85E7-054A45E52BEB}" srcOrd="3" destOrd="0" presId="urn:microsoft.com/office/officeart/2008/layout/VerticalCurvedList"/>
    <dgm:cxn modelId="{3C9A1975-7382-44D4-B879-E8219A930CC5}" type="presParOf" srcId="{90561C55-3C6E-4D53-85E1-2C50BCDDA392}" destId="{726661BD-CEDC-4BEE-AD63-F966020FB333}" srcOrd="4" destOrd="0" presId="urn:microsoft.com/office/officeart/2008/layout/VerticalCurvedList"/>
    <dgm:cxn modelId="{3A636B0C-BEB4-48E6-ADBC-DEEF87FA9EC3}" type="presParOf" srcId="{726661BD-CEDC-4BEE-AD63-F966020FB333}" destId="{A965097E-32F1-4AB8-8C4E-2814A7596B2F}" srcOrd="0" destOrd="0" presId="urn:microsoft.com/office/officeart/2008/layout/VerticalCurvedList"/>
    <dgm:cxn modelId="{409915A1-7CE0-4DAB-B77F-7AECCBC6CA9C}" type="presParOf" srcId="{90561C55-3C6E-4D53-85E1-2C50BCDDA392}" destId="{E934C638-EF35-49AA-8F16-25D1736BD2FC}" srcOrd="5" destOrd="0" presId="urn:microsoft.com/office/officeart/2008/layout/VerticalCurvedList"/>
    <dgm:cxn modelId="{53DDAEDA-AB4B-4D19-A8AF-DF786A8FF545}" type="presParOf" srcId="{90561C55-3C6E-4D53-85E1-2C50BCDDA392}" destId="{F93D5E29-F383-4E48-A0E5-B5952A3EAF14}" srcOrd="6" destOrd="0" presId="urn:microsoft.com/office/officeart/2008/layout/VerticalCurvedList"/>
    <dgm:cxn modelId="{F3019DDD-8CD9-4655-B578-1A86B7F23CA0}" type="presParOf" srcId="{F93D5E29-F383-4E48-A0E5-B5952A3EAF14}" destId="{D646AAE8-7ABF-4A1D-BB7B-BDFAA5FC2063}" srcOrd="0" destOrd="0" presId="urn:microsoft.com/office/officeart/2008/layout/VerticalCurvedList"/>
    <dgm:cxn modelId="{A4D82327-8229-4C78-88A2-A80D3EE73A4D}" type="presParOf" srcId="{90561C55-3C6E-4D53-85E1-2C50BCDDA392}" destId="{1A438FCE-F7B1-43BA-A47D-C2A11060542C}" srcOrd="7" destOrd="0" presId="urn:microsoft.com/office/officeart/2008/layout/VerticalCurvedList"/>
    <dgm:cxn modelId="{33E7A425-FAB5-408D-829A-8BFB686444EA}" type="presParOf" srcId="{90561C55-3C6E-4D53-85E1-2C50BCDDA392}" destId="{19CEF669-FDCC-4F2F-A0BA-1955C53EAB3B}" srcOrd="8" destOrd="0" presId="urn:microsoft.com/office/officeart/2008/layout/VerticalCurvedList"/>
    <dgm:cxn modelId="{3273E955-7307-46B3-9854-BFB1352C4D10}" type="presParOf" srcId="{19CEF669-FDCC-4F2F-A0BA-1955C53EAB3B}" destId="{7BA1E5AC-8BF5-4156-88C3-8CB523DC7B41}" srcOrd="0" destOrd="0" presId="urn:microsoft.com/office/officeart/2008/layout/VerticalCurvedList"/>
    <dgm:cxn modelId="{2CCE2309-845B-4088-80CC-65132394FE17}" type="presParOf" srcId="{90561C55-3C6E-4D53-85E1-2C50BCDDA392}" destId="{8571E625-1D8B-4F1C-B234-890E4309EF10}" srcOrd="9" destOrd="0" presId="urn:microsoft.com/office/officeart/2008/layout/VerticalCurvedList"/>
    <dgm:cxn modelId="{60F9199E-9713-4414-B890-5857DB08FC5A}" type="presParOf" srcId="{90561C55-3C6E-4D53-85E1-2C50BCDDA392}" destId="{F324AD39-303F-487A-ACCC-B07BD2A70699}" srcOrd="10" destOrd="0" presId="urn:microsoft.com/office/officeart/2008/layout/VerticalCurvedList"/>
    <dgm:cxn modelId="{BADB76DE-D37B-4F8B-85E3-D2E79598B0CD}" type="presParOf" srcId="{F324AD39-303F-487A-ACCC-B07BD2A70699}" destId="{388FA8FA-1F41-4D74-AACB-7DAC5E01C68D}" srcOrd="0" destOrd="0" presId="urn:microsoft.com/office/officeart/2008/layout/VerticalCurvedList"/>
    <dgm:cxn modelId="{24EEEA17-B495-48D1-9595-0FFAE174DA82}" type="presParOf" srcId="{90561C55-3C6E-4D53-85E1-2C50BCDDA392}" destId="{BCE80B0D-4311-45CA-90D5-CAAED877A30F}" srcOrd="11" destOrd="0" presId="urn:microsoft.com/office/officeart/2008/layout/VerticalCurvedList"/>
    <dgm:cxn modelId="{F319B052-D3A6-4A2A-97AA-F8D2C78858A7}" type="presParOf" srcId="{90561C55-3C6E-4D53-85E1-2C50BCDDA392}" destId="{9884406E-643E-4B58-A2D8-9493320CC721}" srcOrd="12" destOrd="0" presId="urn:microsoft.com/office/officeart/2008/layout/VerticalCurvedList"/>
    <dgm:cxn modelId="{12A22CC6-8917-46A1-8B2D-C52BB47C629F}" type="presParOf" srcId="{9884406E-643E-4B58-A2D8-9493320CC721}" destId="{EEEA57EA-8852-48EC-8EE0-A13727E46631}" srcOrd="0" destOrd="0" presId="urn:microsoft.com/office/officeart/2008/layout/VerticalCurvedList"/>
    <dgm:cxn modelId="{635D7498-D6F9-4DCE-B9F3-E2664A18EE12}" type="presParOf" srcId="{90561C55-3C6E-4D53-85E1-2C50BCDDA392}" destId="{848113BC-22CF-4362-9F84-B4B7786BADB1}" srcOrd="13" destOrd="0" presId="urn:microsoft.com/office/officeart/2008/layout/VerticalCurvedList"/>
    <dgm:cxn modelId="{A87B35BB-905D-4BE8-B0BB-DBF29490303C}" type="presParOf" srcId="{90561C55-3C6E-4D53-85E1-2C50BCDDA392}" destId="{F78A1333-222D-4D28-922E-770C57A00F17}" srcOrd="14" destOrd="0" presId="urn:microsoft.com/office/officeart/2008/layout/VerticalCurvedList"/>
    <dgm:cxn modelId="{4B1A4B30-5B9F-415F-9188-848F05E7B3CE}" type="presParOf" srcId="{F78A1333-222D-4D28-922E-770C57A00F17}" destId="{BC69EA5D-8D6A-4B44-AA62-4665D3E9BCBC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D9C16A6-8C48-4165-8DAF-8C957C12A8FA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2_2" csCatId="accent2" phldr="1"/>
      <dgm:spPr/>
    </dgm:pt>
    <dgm:pt modelId="{701D68F5-42F8-47BC-8FED-84C50F595DF0}">
      <dgm:prSet phldrT="[Text]"/>
      <dgm:spPr/>
      <dgm:t>
        <a:bodyPr/>
        <a:lstStyle/>
        <a:p>
          <a:r>
            <a:rPr lang="en-US" b="1" dirty="0"/>
            <a:t>API DESIGN AND ENDPOINTS</a:t>
          </a:r>
        </a:p>
      </dgm:t>
    </dgm:pt>
    <dgm:pt modelId="{9617668C-C38C-4017-8DDF-37855B15D110}" type="parTrans" cxnId="{C4BA385D-31ED-40EF-A5D6-98DFBA64E71A}">
      <dgm:prSet/>
      <dgm:spPr/>
      <dgm:t>
        <a:bodyPr/>
        <a:lstStyle/>
        <a:p>
          <a:endParaRPr lang="en-US"/>
        </a:p>
      </dgm:t>
    </dgm:pt>
    <dgm:pt modelId="{0C95B389-AC0C-4055-9AA3-38815EFC8B0A}" type="sibTrans" cxnId="{C4BA385D-31ED-40EF-A5D6-98DFBA64E71A}">
      <dgm:prSet/>
      <dgm:spPr/>
      <dgm:t>
        <a:bodyPr/>
        <a:lstStyle/>
        <a:p>
          <a:endParaRPr lang="en-US"/>
        </a:p>
      </dgm:t>
    </dgm:pt>
    <dgm:pt modelId="{91A66877-AC1C-46D9-BF2C-6024B638DEA9}">
      <dgm:prSet phldrT="[Text]"/>
      <dgm:spPr/>
      <dgm:t>
        <a:bodyPr/>
        <a:lstStyle/>
        <a:p>
          <a:r>
            <a:rPr lang="en-US" b="1" dirty="0"/>
            <a:t>SHORTEST PATH ALGORITHM</a:t>
          </a:r>
        </a:p>
      </dgm:t>
    </dgm:pt>
    <dgm:pt modelId="{913FED05-DF41-48A7-B1F8-81937A468EF9}" type="parTrans" cxnId="{7F0DAB6F-9257-4F2D-B31A-3418F73F6952}">
      <dgm:prSet/>
      <dgm:spPr/>
      <dgm:t>
        <a:bodyPr/>
        <a:lstStyle/>
        <a:p>
          <a:endParaRPr lang="en-US"/>
        </a:p>
      </dgm:t>
    </dgm:pt>
    <dgm:pt modelId="{BFCE4A28-C381-46FF-935A-B11534EF7D87}" type="sibTrans" cxnId="{7F0DAB6F-9257-4F2D-B31A-3418F73F6952}">
      <dgm:prSet/>
      <dgm:spPr/>
      <dgm:t>
        <a:bodyPr/>
        <a:lstStyle/>
        <a:p>
          <a:endParaRPr lang="en-US"/>
        </a:p>
      </dgm:t>
    </dgm:pt>
    <dgm:pt modelId="{76CC3289-2662-43F0-A3C6-BA04A135F08C}">
      <dgm:prSet phldrT="[Text]"/>
      <dgm:spPr/>
      <dgm:t>
        <a:bodyPr/>
        <a:lstStyle/>
        <a:p>
          <a:r>
            <a:rPr lang="en-US" b="1" dirty="0"/>
            <a:t>JWT </a:t>
          </a:r>
        </a:p>
        <a:p>
          <a:r>
            <a:rPr lang="en-US" b="1" dirty="0"/>
            <a:t>MECHANISM</a:t>
          </a:r>
        </a:p>
      </dgm:t>
    </dgm:pt>
    <dgm:pt modelId="{D46DB4DA-1442-4ECE-89FE-BBB1E3489E3D}" type="parTrans" cxnId="{0400886E-8A1A-44C2-95A7-DB0EF4911494}">
      <dgm:prSet/>
      <dgm:spPr/>
      <dgm:t>
        <a:bodyPr/>
        <a:lstStyle/>
        <a:p>
          <a:endParaRPr lang="en-US"/>
        </a:p>
      </dgm:t>
    </dgm:pt>
    <dgm:pt modelId="{FA28C9D6-476E-43CD-BA23-D6D990FD78D0}" type="sibTrans" cxnId="{0400886E-8A1A-44C2-95A7-DB0EF4911494}">
      <dgm:prSet/>
      <dgm:spPr/>
      <dgm:t>
        <a:bodyPr/>
        <a:lstStyle/>
        <a:p>
          <a:endParaRPr lang="en-US"/>
        </a:p>
      </dgm:t>
    </dgm:pt>
    <dgm:pt modelId="{8994D886-A75F-411A-A9D7-D31991FF12BD}" type="pres">
      <dgm:prSet presAssocID="{7D9C16A6-8C48-4165-8DAF-8C957C12A8FA}" presName="root" presStyleCnt="0">
        <dgm:presLayoutVars>
          <dgm:dir/>
          <dgm:resizeHandles val="exact"/>
        </dgm:presLayoutVars>
      </dgm:prSet>
      <dgm:spPr/>
    </dgm:pt>
    <dgm:pt modelId="{E1DBA6D5-BD14-4CD2-A0CC-80F867FEFA81}" type="pres">
      <dgm:prSet presAssocID="{701D68F5-42F8-47BC-8FED-84C50F595DF0}" presName="compNode" presStyleCnt="0"/>
      <dgm:spPr/>
    </dgm:pt>
    <dgm:pt modelId="{19A8DC21-3E65-409D-AD53-DA51BB9198A0}" type="pres">
      <dgm:prSet presAssocID="{701D68F5-42F8-47BC-8FED-84C50F595DF0}" presName="iconRect" presStyleLbl="node1" presStyleIdx="0" presStyleCnt="3" custScaleX="157625" custScaleY="161640"/>
      <dgm:spPr>
        <a:ln>
          <a:noFill/>
        </a:ln>
      </dgm:spPr>
    </dgm:pt>
    <dgm:pt modelId="{B9F90A48-FF94-4C94-A587-0190406F6FD3}" type="pres">
      <dgm:prSet presAssocID="{701D68F5-42F8-47BC-8FED-84C50F595DF0}" presName="spaceRect" presStyleCnt="0"/>
      <dgm:spPr/>
    </dgm:pt>
    <dgm:pt modelId="{A99B5DD6-89E9-4537-B415-4205CEB9323A}" type="pres">
      <dgm:prSet presAssocID="{701D68F5-42F8-47BC-8FED-84C50F595DF0}" presName="textRect" presStyleLbl="revTx" presStyleIdx="0" presStyleCnt="3" custLinFactNeighborY="31750">
        <dgm:presLayoutVars>
          <dgm:chMax val="1"/>
          <dgm:chPref val="1"/>
        </dgm:presLayoutVars>
      </dgm:prSet>
      <dgm:spPr/>
    </dgm:pt>
    <dgm:pt modelId="{8B391436-B9B0-45BD-A57F-792D6376D868}" type="pres">
      <dgm:prSet presAssocID="{0C95B389-AC0C-4055-9AA3-38815EFC8B0A}" presName="sibTrans" presStyleCnt="0"/>
      <dgm:spPr/>
    </dgm:pt>
    <dgm:pt modelId="{95872155-C45D-46D3-874C-D838089A06F8}" type="pres">
      <dgm:prSet presAssocID="{91A66877-AC1C-46D9-BF2C-6024B638DEA9}" presName="compNode" presStyleCnt="0"/>
      <dgm:spPr/>
    </dgm:pt>
    <dgm:pt modelId="{CE9DF0E8-B0DE-4E1E-9FF4-6006AD8428DB}" type="pres">
      <dgm:prSet presAssocID="{91A66877-AC1C-46D9-BF2C-6024B638DEA9}" presName="iconRect" presStyleLbl="node1" presStyleIdx="1" presStyleCnt="3" custScaleX="157625" custScaleY="157625"/>
      <dgm:spPr>
        <a:ln>
          <a:noFill/>
        </a:ln>
      </dgm:spPr>
    </dgm:pt>
    <dgm:pt modelId="{AA0423A1-55B2-45E9-BFE7-3FBE5BDA65ED}" type="pres">
      <dgm:prSet presAssocID="{91A66877-AC1C-46D9-BF2C-6024B638DEA9}" presName="spaceRect" presStyleCnt="0"/>
      <dgm:spPr/>
    </dgm:pt>
    <dgm:pt modelId="{55120873-6F5C-4053-8EAD-6287A7F1097E}" type="pres">
      <dgm:prSet presAssocID="{91A66877-AC1C-46D9-BF2C-6024B638DEA9}" presName="textRect" presStyleLbl="revTx" presStyleIdx="1" presStyleCnt="3" custLinFactNeighborX="-85" custLinFactNeighborY="36286">
        <dgm:presLayoutVars>
          <dgm:chMax val="1"/>
          <dgm:chPref val="1"/>
        </dgm:presLayoutVars>
      </dgm:prSet>
      <dgm:spPr/>
    </dgm:pt>
    <dgm:pt modelId="{F679C986-30E4-4F0A-A3A6-CAE528BFED76}" type="pres">
      <dgm:prSet presAssocID="{BFCE4A28-C381-46FF-935A-B11534EF7D87}" presName="sibTrans" presStyleCnt="0"/>
      <dgm:spPr/>
    </dgm:pt>
    <dgm:pt modelId="{2EC2FDE3-8908-45C7-A3FD-EB370213FE69}" type="pres">
      <dgm:prSet presAssocID="{76CC3289-2662-43F0-A3C6-BA04A135F08C}" presName="compNode" presStyleCnt="0"/>
      <dgm:spPr/>
    </dgm:pt>
    <dgm:pt modelId="{6DB1FE51-13D0-4A38-AD6E-48D4371A1AF3}" type="pres">
      <dgm:prSet presAssocID="{76CC3289-2662-43F0-A3C6-BA04A135F08C}" presName="iconRect" presStyleLbl="node1" presStyleIdx="2" presStyleCnt="3" custScaleX="157625" custScaleY="157625"/>
      <dgm:spPr>
        <a:ln>
          <a:noFill/>
        </a:ln>
      </dgm:spPr>
    </dgm:pt>
    <dgm:pt modelId="{0928538A-05CC-4A79-BD5D-92F985D1EEE5}" type="pres">
      <dgm:prSet presAssocID="{76CC3289-2662-43F0-A3C6-BA04A135F08C}" presName="spaceRect" presStyleCnt="0"/>
      <dgm:spPr/>
    </dgm:pt>
    <dgm:pt modelId="{133097FC-B1F8-4953-B0AB-E8E73D968D1C}" type="pres">
      <dgm:prSet presAssocID="{76CC3289-2662-43F0-A3C6-BA04A135F08C}" presName="textRect" presStyleLbl="revTx" presStyleIdx="2" presStyleCnt="3" custLinFactNeighborY="27214">
        <dgm:presLayoutVars>
          <dgm:chMax val="1"/>
          <dgm:chPref val="1"/>
        </dgm:presLayoutVars>
      </dgm:prSet>
      <dgm:spPr/>
    </dgm:pt>
  </dgm:ptLst>
  <dgm:cxnLst>
    <dgm:cxn modelId="{1B8CB22C-9648-419B-97E9-4AA6C3555723}" type="presOf" srcId="{701D68F5-42F8-47BC-8FED-84C50F595DF0}" destId="{A99B5DD6-89E9-4537-B415-4205CEB9323A}" srcOrd="0" destOrd="0" presId="urn:microsoft.com/office/officeart/2018/2/layout/IconLabelList"/>
    <dgm:cxn modelId="{C4BA385D-31ED-40EF-A5D6-98DFBA64E71A}" srcId="{7D9C16A6-8C48-4165-8DAF-8C957C12A8FA}" destId="{701D68F5-42F8-47BC-8FED-84C50F595DF0}" srcOrd="0" destOrd="0" parTransId="{9617668C-C38C-4017-8DDF-37855B15D110}" sibTransId="{0C95B389-AC0C-4055-9AA3-38815EFC8B0A}"/>
    <dgm:cxn modelId="{5574CC64-4BF2-43BE-BABC-6DF1E58A4C74}" type="presOf" srcId="{7D9C16A6-8C48-4165-8DAF-8C957C12A8FA}" destId="{8994D886-A75F-411A-A9D7-D31991FF12BD}" srcOrd="0" destOrd="0" presId="urn:microsoft.com/office/officeart/2018/2/layout/IconLabelList"/>
    <dgm:cxn modelId="{0400886E-8A1A-44C2-95A7-DB0EF4911494}" srcId="{7D9C16A6-8C48-4165-8DAF-8C957C12A8FA}" destId="{76CC3289-2662-43F0-A3C6-BA04A135F08C}" srcOrd="2" destOrd="0" parTransId="{D46DB4DA-1442-4ECE-89FE-BBB1E3489E3D}" sibTransId="{FA28C9D6-476E-43CD-BA23-D6D990FD78D0}"/>
    <dgm:cxn modelId="{7F0DAB6F-9257-4F2D-B31A-3418F73F6952}" srcId="{7D9C16A6-8C48-4165-8DAF-8C957C12A8FA}" destId="{91A66877-AC1C-46D9-BF2C-6024B638DEA9}" srcOrd="1" destOrd="0" parTransId="{913FED05-DF41-48A7-B1F8-81937A468EF9}" sibTransId="{BFCE4A28-C381-46FF-935A-B11534EF7D87}"/>
    <dgm:cxn modelId="{EC5C6E85-C523-4B60-976B-342F12E3A6CB}" type="presOf" srcId="{91A66877-AC1C-46D9-BF2C-6024B638DEA9}" destId="{55120873-6F5C-4053-8EAD-6287A7F1097E}" srcOrd="0" destOrd="0" presId="urn:microsoft.com/office/officeart/2018/2/layout/IconLabelList"/>
    <dgm:cxn modelId="{6E31C6AB-C9E6-448F-A8CC-566A63619D4D}" type="presOf" srcId="{76CC3289-2662-43F0-A3C6-BA04A135F08C}" destId="{133097FC-B1F8-4953-B0AB-E8E73D968D1C}" srcOrd="0" destOrd="0" presId="urn:microsoft.com/office/officeart/2018/2/layout/IconLabelList"/>
    <dgm:cxn modelId="{2AD6E781-3ED2-484E-B438-73386D2C583D}" type="presParOf" srcId="{8994D886-A75F-411A-A9D7-D31991FF12BD}" destId="{E1DBA6D5-BD14-4CD2-A0CC-80F867FEFA81}" srcOrd="0" destOrd="0" presId="urn:microsoft.com/office/officeart/2018/2/layout/IconLabelList"/>
    <dgm:cxn modelId="{10B2B212-528C-471D-ABD0-D66ED992B833}" type="presParOf" srcId="{E1DBA6D5-BD14-4CD2-A0CC-80F867FEFA81}" destId="{19A8DC21-3E65-409D-AD53-DA51BB9198A0}" srcOrd="0" destOrd="0" presId="urn:microsoft.com/office/officeart/2018/2/layout/IconLabelList"/>
    <dgm:cxn modelId="{2A8FB3D0-F98B-4F5A-BACA-4315E38776FB}" type="presParOf" srcId="{E1DBA6D5-BD14-4CD2-A0CC-80F867FEFA81}" destId="{B9F90A48-FF94-4C94-A587-0190406F6FD3}" srcOrd="1" destOrd="0" presId="urn:microsoft.com/office/officeart/2018/2/layout/IconLabelList"/>
    <dgm:cxn modelId="{95FEF629-9884-451C-89B4-41B897ABE3D6}" type="presParOf" srcId="{E1DBA6D5-BD14-4CD2-A0CC-80F867FEFA81}" destId="{A99B5DD6-89E9-4537-B415-4205CEB9323A}" srcOrd="2" destOrd="0" presId="urn:microsoft.com/office/officeart/2018/2/layout/IconLabelList"/>
    <dgm:cxn modelId="{0FE6827F-DE80-4F8A-8E9D-7F88C0F7EF29}" type="presParOf" srcId="{8994D886-A75F-411A-A9D7-D31991FF12BD}" destId="{8B391436-B9B0-45BD-A57F-792D6376D868}" srcOrd="1" destOrd="0" presId="urn:microsoft.com/office/officeart/2018/2/layout/IconLabelList"/>
    <dgm:cxn modelId="{4857BE3A-D518-473D-AC79-7B9BF18B9824}" type="presParOf" srcId="{8994D886-A75F-411A-A9D7-D31991FF12BD}" destId="{95872155-C45D-46D3-874C-D838089A06F8}" srcOrd="2" destOrd="0" presId="urn:microsoft.com/office/officeart/2018/2/layout/IconLabelList"/>
    <dgm:cxn modelId="{B4B325C4-81F2-4B3E-8CBF-4532B0BFA343}" type="presParOf" srcId="{95872155-C45D-46D3-874C-D838089A06F8}" destId="{CE9DF0E8-B0DE-4E1E-9FF4-6006AD8428DB}" srcOrd="0" destOrd="0" presId="urn:microsoft.com/office/officeart/2018/2/layout/IconLabelList"/>
    <dgm:cxn modelId="{0AE6D335-6E55-47E1-BAD8-0368620AB8F6}" type="presParOf" srcId="{95872155-C45D-46D3-874C-D838089A06F8}" destId="{AA0423A1-55B2-45E9-BFE7-3FBE5BDA65ED}" srcOrd="1" destOrd="0" presId="urn:microsoft.com/office/officeart/2018/2/layout/IconLabelList"/>
    <dgm:cxn modelId="{AFEE8CCD-97FE-4EFA-A584-DF6AFDAD2B20}" type="presParOf" srcId="{95872155-C45D-46D3-874C-D838089A06F8}" destId="{55120873-6F5C-4053-8EAD-6287A7F1097E}" srcOrd="2" destOrd="0" presId="urn:microsoft.com/office/officeart/2018/2/layout/IconLabelList"/>
    <dgm:cxn modelId="{26649F18-C204-4047-8300-905486AB3755}" type="presParOf" srcId="{8994D886-A75F-411A-A9D7-D31991FF12BD}" destId="{F679C986-30E4-4F0A-A3A6-CAE528BFED76}" srcOrd="3" destOrd="0" presId="urn:microsoft.com/office/officeart/2018/2/layout/IconLabelList"/>
    <dgm:cxn modelId="{898D629F-DA37-435F-A0B2-0617605D711A}" type="presParOf" srcId="{8994D886-A75F-411A-A9D7-D31991FF12BD}" destId="{2EC2FDE3-8908-45C7-A3FD-EB370213FE69}" srcOrd="4" destOrd="0" presId="urn:microsoft.com/office/officeart/2018/2/layout/IconLabelList"/>
    <dgm:cxn modelId="{2BDADB1C-15B1-4763-9B35-3792147F8F87}" type="presParOf" srcId="{2EC2FDE3-8908-45C7-A3FD-EB370213FE69}" destId="{6DB1FE51-13D0-4A38-AD6E-48D4371A1AF3}" srcOrd="0" destOrd="0" presId="urn:microsoft.com/office/officeart/2018/2/layout/IconLabelList"/>
    <dgm:cxn modelId="{F692F1E6-C6EC-4391-8432-EB6C34194240}" type="presParOf" srcId="{2EC2FDE3-8908-45C7-A3FD-EB370213FE69}" destId="{0928538A-05CC-4A79-BD5D-92F985D1EEE5}" srcOrd="1" destOrd="0" presId="urn:microsoft.com/office/officeart/2018/2/layout/IconLabelList"/>
    <dgm:cxn modelId="{0E6AF6C4-A4E5-4234-9E16-F9F2334264CD}" type="presParOf" srcId="{2EC2FDE3-8908-45C7-A3FD-EB370213FE69}" destId="{133097FC-B1F8-4953-B0AB-E8E73D968D1C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E5AA53B-3EEE-4DE4-BB81-9044890C2946}" type="doc">
      <dgm:prSet loTypeId="urn:microsoft.com/office/officeart/2008/layout/VerticalCurvedList" loCatId="list" qsTypeId="urn:microsoft.com/office/officeart/2005/8/quickstyle/simple4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5605D28D-2CE6-4513-8566-952984E21E14}">
      <dgm:prSet phldrT="[Text]" custT="1"/>
      <dgm:spPr/>
      <dgm:t>
        <a:bodyPr/>
        <a:lstStyle/>
        <a:p>
          <a:pPr>
            <a:lnSpc>
              <a:spcPct val="100000"/>
            </a:lnSpc>
          </a:pPr>
          <a:r>
            <a:rPr lang="en-US" sz="1800" b="1" dirty="0"/>
            <a:t>Real Database like SQL</a:t>
          </a:r>
        </a:p>
      </dgm:t>
    </dgm:pt>
    <dgm:pt modelId="{EB15AB98-362B-4E70-A3DA-995FC3E8BA79}" type="parTrans" cxnId="{FAF3F884-F0CF-440F-8CB1-B7648AB1B138}">
      <dgm:prSet/>
      <dgm:spPr/>
      <dgm:t>
        <a:bodyPr/>
        <a:lstStyle/>
        <a:p>
          <a:endParaRPr lang="en-US"/>
        </a:p>
      </dgm:t>
    </dgm:pt>
    <dgm:pt modelId="{823D1971-2C4D-4EC5-A874-2F463DE37109}" type="sibTrans" cxnId="{FAF3F884-F0CF-440F-8CB1-B7648AB1B138}">
      <dgm:prSet/>
      <dgm:spPr/>
      <dgm:t>
        <a:bodyPr/>
        <a:lstStyle/>
        <a:p>
          <a:endParaRPr lang="en-US"/>
        </a:p>
      </dgm:t>
    </dgm:pt>
    <dgm:pt modelId="{13AD5CAB-9FA5-4519-8B97-8BFAB8B841B6}">
      <dgm:prSet phldrT="[Text]" custT="1"/>
      <dgm:spPr/>
      <dgm:t>
        <a:bodyPr/>
        <a:lstStyle/>
        <a:p>
          <a:r>
            <a:rPr lang="en-US" sz="1800" b="1" dirty="0"/>
            <a:t>Advance algorithms for pathfinding like  </a:t>
          </a:r>
          <a:r>
            <a:rPr lang="en-US" sz="1800" b="1" dirty="0" err="1"/>
            <a:t>Dijkstra,AI</a:t>
          </a:r>
          <a:r>
            <a:rPr lang="en-US" sz="1800" b="1" dirty="0"/>
            <a:t> and Image Processing</a:t>
          </a:r>
        </a:p>
      </dgm:t>
    </dgm:pt>
    <dgm:pt modelId="{936B0946-9CF3-4ED9-9180-B0040AEB4FE3}" type="parTrans" cxnId="{503A2200-25BC-484E-A3F9-69CE93B9F2A2}">
      <dgm:prSet/>
      <dgm:spPr/>
      <dgm:t>
        <a:bodyPr/>
        <a:lstStyle/>
        <a:p>
          <a:endParaRPr lang="en-IN"/>
        </a:p>
      </dgm:t>
    </dgm:pt>
    <dgm:pt modelId="{350D7C8F-A776-4804-9E92-A125E93D99EC}" type="sibTrans" cxnId="{503A2200-25BC-484E-A3F9-69CE93B9F2A2}">
      <dgm:prSet/>
      <dgm:spPr/>
      <dgm:t>
        <a:bodyPr/>
        <a:lstStyle/>
        <a:p>
          <a:endParaRPr lang="en-IN"/>
        </a:p>
      </dgm:t>
    </dgm:pt>
    <dgm:pt modelId="{AF86E9B0-FEEE-4C7E-81B6-66660F54D2C5}">
      <dgm:prSet phldrT="[Text]" custT="1"/>
      <dgm:spPr/>
      <dgm:t>
        <a:bodyPr/>
        <a:lstStyle/>
        <a:p>
          <a:r>
            <a:rPr lang="en-US" sz="1800" b="1" dirty="0"/>
            <a:t>Real  Time Processing by Web Socket </a:t>
          </a:r>
        </a:p>
      </dgm:t>
    </dgm:pt>
    <dgm:pt modelId="{0C2A37A1-6F7C-4911-BDC7-B38FD48FA624}" type="parTrans" cxnId="{F6C4595F-F199-4E5F-AABA-7386336BD3E7}">
      <dgm:prSet/>
      <dgm:spPr/>
      <dgm:t>
        <a:bodyPr/>
        <a:lstStyle/>
        <a:p>
          <a:endParaRPr lang="en-IN"/>
        </a:p>
      </dgm:t>
    </dgm:pt>
    <dgm:pt modelId="{56766EDE-CDA9-46E0-B096-47CE9806D05D}" type="sibTrans" cxnId="{F6C4595F-F199-4E5F-AABA-7386336BD3E7}">
      <dgm:prSet/>
      <dgm:spPr/>
      <dgm:t>
        <a:bodyPr/>
        <a:lstStyle/>
        <a:p>
          <a:endParaRPr lang="en-IN"/>
        </a:p>
      </dgm:t>
    </dgm:pt>
    <dgm:pt modelId="{6AE386E8-B9D3-47CE-9E22-B9EEF468D6D5}">
      <dgm:prSet phldrT="[Text]" custT="1"/>
      <dgm:spPr/>
      <dgm:t>
        <a:bodyPr/>
        <a:lstStyle/>
        <a:p>
          <a:r>
            <a:rPr lang="en-US" sz="1800" b="1" dirty="0"/>
            <a:t>Cloud Deployment</a:t>
          </a:r>
        </a:p>
      </dgm:t>
    </dgm:pt>
    <dgm:pt modelId="{2177AB9F-EE47-4C9A-A970-1BD5FB307A0F}" type="parTrans" cxnId="{4FEBE5B4-FD3F-4F59-9A50-D72657A78FE0}">
      <dgm:prSet/>
      <dgm:spPr/>
      <dgm:t>
        <a:bodyPr/>
        <a:lstStyle/>
        <a:p>
          <a:endParaRPr lang="en-IN"/>
        </a:p>
      </dgm:t>
    </dgm:pt>
    <dgm:pt modelId="{990309A7-5779-454E-9069-022C728A9E12}" type="sibTrans" cxnId="{4FEBE5B4-FD3F-4F59-9A50-D72657A78FE0}">
      <dgm:prSet/>
      <dgm:spPr/>
      <dgm:t>
        <a:bodyPr/>
        <a:lstStyle/>
        <a:p>
          <a:endParaRPr lang="en-IN"/>
        </a:p>
      </dgm:t>
    </dgm:pt>
    <dgm:pt modelId="{02E391F4-0A5B-428E-8F70-B44071DCECAA}">
      <dgm:prSet phldrT="[Text]" custT="1"/>
      <dgm:spPr/>
      <dgm:t>
        <a:bodyPr/>
        <a:lstStyle/>
        <a:p>
          <a:r>
            <a:rPr lang="en-US" sz="1800" b="1" dirty="0"/>
            <a:t>Frontend Integration to  interact with the </a:t>
          </a:r>
          <a:r>
            <a:rPr lang="en-US" sz="1800" b="1" dirty="0" err="1"/>
            <a:t>api</a:t>
          </a:r>
          <a:endParaRPr lang="en-US" sz="1800" b="1" dirty="0"/>
        </a:p>
      </dgm:t>
    </dgm:pt>
    <dgm:pt modelId="{AECE807E-8468-453F-AD0E-801F2ACF5DE8}" type="parTrans" cxnId="{D5A6BF3E-F505-4916-B499-73E5F43486CD}">
      <dgm:prSet/>
      <dgm:spPr/>
      <dgm:t>
        <a:bodyPr/>
        <a:lstStyle/>
        <a:p>
          <a:endParaRPr lang="en-IN"/>
        </a:p>
      </dgm:t>
    </dgm:pt>
    <dgm:pt modelId="{637402AD-8068-40EA-ADC2-54FCEE5C67CA}" type="sibTrans" cxnId="{D5A6BF3E-F505-4916-B499-73E5F43486CD}">
      <dgm:prSet/>
      <dgm:spPr/>
      <dgm:t>
        <a:bodyPr/>
        <a:lstStyle/>
        <a:p>
          <a:endParaRPr lang="en-IN"/>
        </a:p>
      </dgm:t>
    </dgm:pt>
    <dgm:pt modelId="{57806726-6E60-4ACC-9C1C-7DF9CC365A10}" type="pres">
      <dgm:prSet presAssocID="{7E5AA53B-3EEE-4DE4-BB81-9044890C2946}" presName="Name0" presStyleCnt="0">
        <dgm:presLayoutVars>
          <dgm:chMax val="7"/>
          <dgm:chPref val="7"/>
          <dgm:dir/>
        </dgm:presLayoutVars>
      </dgm:prSet>
      <dgm:spPr/>
    </dgm:pt>
    <dgm:pt modelId="{90561C55-3C6E-4D53-85E1-2C50BCDDA392}" type="pres">
      <dgm:prSet presAssocID="{7E5AA53B-3EEE-4DE4-BB81-9044890C2946}" presName="Name1" presStyleCnt="0"/>
      <dgm:spPr/>
    </dgm:pt>
    <dgm:pt modelId="{B6CD42EC-5AD4-4004-AE5B-47EDA668DAA8}" type="pres">
      <dgm:prSet presAssocID="{7E5AA53B-3EEE-4DE4-BB81-9044890C2946}" presName="cycle" presStyleCnt="0"/>
      <dgm:spPr/>
    </dgm:pt>
    <dgm:pt modelId="{963B8EE3-40CC-4A0A-B420-D0BF920973CE}" type="pres">
      <dgm:prSet presAssocID="{7E5AA53B-3EEE-4DE4-BB81-9044890C2946}" presName="srcNode" presStyleLbl="node1" presStyleIdx="0" presStyleCnt="5"/>
      <dgm:spPr/>
    </dgm:pt>
    <dgm:pt modelId="{D79B43FC-100B-4A0D-A4D5-0D2D04B99064}" type="pres">
      <dgm:prSet presAssocID="{7E5AA53B-3EEE-4DE4-BB81-9044890C2946}" presName="conn" presStyleLbl="parChTrans1D2" presStyleIdx="0" presStyleCnt="1"/>
      <dgm:spPr/>
    </dgm:pt>
    <dgm:pt modelId="{3CAD8DA1-8D53-445C-ACE8-D8449E4F0F55}" type="pres">
      <dgm:prSet presAssocID="{7E5AA53B-3EEE-4DE4-BB81-9044890C2946}" presName="extraNode" presStyleLbl="node1" presStyleIdx="0" presStyleCnt="5"/>
      <dgm:spPr/>
    </dgm:pt>
    <dgm:pt modelId="{429CABD1-4116-474B-81BF-735E2CA9DD00}" type="pres">
      <dgm:prSet presAssocID="{7E5AA53B-3EEE-4DE4-BB81-9044890C2946}" presName="dstNode" presStyleLbl="node1" presStyleIdx="0" presStyleCnt="5"/>
      <dgm:spPr/>
    </dgm:pt>
    <dgm:pt modelId="{D5A921D7-11E4-4A5D-9770-88A2E90BFCDE}" type="pres">
      <dgm:prSet presAssocID="{5605D28D-2CE6-4513-8566-952984E21E14}" presName="text_1" presStyleLbl="node1" presStyleIdx="0" presStyleCnt="5">
        <dgm:presLayoutVars>
          <dgm:bulletEnabled val="1"/>
        </dgm:presLayoutVars>
      </dgm:prSet>
      <dgm:spPr/>
    </dgm:pt>
    <dgm:pt modelId="{F3E6E790-9459-43E7-932D-DBE31BCEF5CB}" type="pres">
      <dgm:prSet presAssocID="{5605D28D-2CE6-4513-8566-952984E21E14}" presName="accent_1" presStyleCnt="0"/>
      <dgm:spPr/>
    </dgm:pt>
    <dgm:pt modelId="{A965097E-32F1-4AB8-8C4E-2814A7596B2F}" type="pres">
      <dgm:prSet presAssocID="{5605D28D-2CE6-4513-8566-952984E21E14}" presName="accentRepeatNode" presStyleLbl="solidFgAcc1" presStyleIdx="0" presStyleCnt="5"/>
      <dgm:spPr/>
    </dgm:pt>
    <dgm:pt modelId="{A3B9E4E5-57CA-4433-97AD-CF9C3B421233}" type="pres">
      <dgm:prSet presAssocID="{13AD5CAB-9FA5-4519-8B97-8BFAB8B841B6}" presName="text_2" presStyleLbl="node1" presStyleIdx="1" presStyleCnt="5">
        <dgm:presLayoutVars>
          <dgm:bulletEnabled val="1"/>
        </dgm:presLayoutVars>
      </dgm:prSet>
      <dgm:spPr/>
    </dgm:pt>
    <dgm:pt modelId="{91587DD8-ACE3-4A97-BF37-A711A0C6196C}" type="pres">
      <dgm:prSet presAssocID="{13AD5CAB-9FA5-4519-8B97-8BFAB8B841B6}" presName="accent_2" presStyleCnt="0"/>
      <dgm:spPr/>
    </dgm:pt>
    <dgm:pt modelId="{D646AAE8-7ABF-4A1D-BB7B-BDFAA5FC2063}" type="pres">
      <dgm:prSet presAssocID="{13AD5CAB-9FA5-4519-8B97-8BFAB8B841B6}" presName="accentRepeatNode" presStyleLbl="solidFgAcc1" presStyleIdx="1" presStyleCnt="5"/>
      <dgm:spPr/>
    </dgm:pt>
    <dgm:pt modelId="{5960D4DA-845C-4FD1-A111-F22A9BE4609A}" type="pres">
      <dgm:prSet presAssocID="{AF86E9B0-FEEE-4C7E-81B6-66660F54D2C5}" presName="text_3" presStyleLbl="node1" presStyleIdx="2" presStyleCnt="5">
        <dgm:presLayoutVars>
          <dgm:bulletEnabled val="1"/>
        </dgm:presLayoutVars>
      </dgm:prSet>
      <dgm:spPr/>
    </dgm:pt>
    <dgm:pt modelId="{ABC55EB8-5411-4442-9209-2E1FF490DA6F}" type="pres">
      <dgm:prSet presAssocID="{AF86E9B0-FEEE-4C7E-81B6-66660F54D2C5}" presName="accent_3" presStyleCnt="0"/>
      <dgm:spPr/>
    </dgm:pt>
    <dgm:pt modelId="{7BA1E5AC-8BF5-4156-88C3-8CB523DC7B41}" type="pres">
      <dgm:prSet presAssocID="{AF86E9B0-FEEE-4C7E-81B6-66660F54D2C5}" presName="accentRepeatNode" presStyleLbl="solidFgAcc1" presStyleIdx="2" presStyleCnt="5"/>
      <dgm:spPr/>
    </dgm:pt>
    <dgm:pt modelId="{DA1B25DB-F443-4D7F-B342-20BFC15F7F47}" type="pres">
      <dgm:prSet presAssocID="{6AE386E8-B9D3-47CE-9E22-B9EEF468D6D5}" presName="text_4" presStyleLbl="node1" presStyleIdx="3" presStyleCnt="5">
        <dgm:presLayoutVars>
          <dgm:bulletEnabled val="1"/>
        </dgm:presLayoutVars>
      </dgm:prSet>
      <dgm:spPr/>
    </dgm:pt>
    <dgm:pt modelId="{F4620554-440D-4C26-87A5-645280BF99FD}" type="pres">
      <dgm:prSet presAssocID="{6AE386E8-B9D3-47CE-9E22-B9EEF468D6D5}" presName="accent_4" presStyleCnt="0"/>
      <dgm:spPr/>
    </dgm:pt>
    <dgm:pt modelId="{388FA8FA-1F41-4D74-AACB-7DAC5E01C68D}" type="pres">
      <dgm:prSet presAssocID="{6AE386E8-B9D3-47CE-9E22-B9EEF468D6D5}" presName="accentRepeatNode" presStyleLbl="solidFgAcc1" presStyleIdx="3" presStyleCnt="5"/>
      <dgm:spPr/>
    </dgm:pt>
    <dgm:pt modelId="{687C71AA-1C2A-482B-A762-810A751C1ACB}" type="pres">
      <dgm:prSet presAssocID="{02E391F4-0A5B-428E-8F70-B44071DCECAA}" presName="text_5" presStyleLbl="node1" presStyleIdx="4" presStyleCnt="5">
        <dgm:presLayoutVars>
          <dgm:bulletEnabled val="1"/>
        </dgm:presLayoutVars>
      </dgm:prSet>
      <dgm:spPr/>
    </dgm:pt>
    <dgm:pt modelId="{62963C9E-8209-4BB7-B63D-4ADDAF10E93B}" type="pres">
      <dgm:prSet presAssocID="{02E391F4-0A5B-428E-8F70-B44071DCECAA}" presName="accent_5" presStyleCnt="0"/>
      <dgm:spPr/>
    </dgm:pt>
    <dgm:pt modelId="{EEEA57EA-8852-48EC-8EE0-A13727E46631}" type="pres">
      <dgm:prSet presAssocID="{02E391F4-0A5B-428E-8F70-B44071DCECAA}" presName="accentRepeatNode" presStyleLbl="solidFgAcc1" presStyleIdx="4" presStyleCnt="5"/>
      <dgm:spPr/>
    </dgm:pt>
  </dgm:ptLst>
  <dgm:cxnLst>
    <dgm:cxn modelId="{503A2200-25BC-484E-A3F9-69CE93B9F2A2}" srcId="{7E5AA53B-3EEE-4DE4-BB81-9044890C2946}" destId="{13AD5CAB-9FA5-4519-8B97-8BFAB8B841B6}" srcOrd="1" destOrd="0" parTransId="{936B0946-9CF3-4ED9-9180-B0040AEB4FE3}" sibTransId="{350D7C8F-A776-4804-9E92-A125E93D99EC}"/>
    <dgm:cxn modelId="{44D8B236-B948-42C1-AD7C-5796F6FC534B}" type="presOf" srcId="{5605D28D-2CE6-4513-8566-952984E21E14}" destId="{D5A921D7-11E4-4A5D-9770-88A2E90BFCDE}" srcOrd="0" destOrd="0" presId="urn:microsoft.com/office/officeart/2008/layout/VerticalCurvedList"/>
    <dgm:cxn modelId="{D5A6BF3E-F505-4916-B499-73E5F43486CD}" srcId="{7E5AA53B-3EEE-4DE4-BB81-9044890C2946}" destId="{02E391F4-0A5B-428E-8F70-B44071DCECAA}" srcOrd="4" destOrd="0" parTransId="{AECE807E-8468-453F-AD0E-801F2ACF5DE8}" sibTransId="{637402AD-8068-40EA-ADC2-54FCEE5C67CA}"/>
    <dgm:cxn modelId="{F6C4595F-F199-4E5F-AABA-7386336BD3E7}" srcId="{7E5AA53B-3EEE-4DE4-BB81-9044890C2946}" destId="{AF86E9B0-FEEE-4C7E-81B6-66660F54D2C5}" srcOrd="2" destOrd="0" parTransId="{0C2A37A1-6F7C-4911-BDC7-B38FD48FA624}" sibTransId="{56766EDE-CDA9-46E0-B096-47CE9806D05D}"/>
    <dgm:cxn modelId="{3DFF4964-AC74-4FFF-B1D1-9B9E12707B1C}" type="presOf" srcId="{AF86E9B0-FEEE-4C7E-81B6-66660F54D2C5}" destId="{5960D4DA-845C-4FD1-A111-F22A9BE4609A}" srcOrd="0" destOrd="0" presId="urn:microsoft.com/office/officeart/2008/layout/VerticalCurvedList"/>
    <dgm:cxn modelId="{6F0E2B7F-2A89-48DD-A08F-9F985D50C92E}" type="presOf" srcId="{13AD5CAB-9FA5-4519-8B97-8BFAB8B841B6}" destId="{A3B9E4E5-57CA-4433-97AD-CF9C3B421233}" srcOrd="0" destOrd="0" presId="urn:microsoft.com/office/officeart/2008/layout/VerticalCurvedList"/>
    <dgm:cxn modelId="{FAF3F884-F0CF-440F-8CB1-B7648AB1B138}" srcId="{7E5AA53B-3EEE-4DE4-BB81-9044890C2946}" destId="{5605D28D-2CE6-4513-8566-952984E21E14}" srcOrd="0" destOrd="0" parTransId="{EB15AB98-362B-4E70-A3DA-995FC3E8BA79}" sibTransId="{823D1971-2C4D-4EC5-A874-2F463DE37109}"/>
    <dgm:cxn modelId="{4F65CC8F-B5A8-40BE-A32B-05862B543D6A}" type="presOf" srcId="{7E5AA53B-3EEE-4DE4-BB81-9044890C2946}" destId="{57806726-6E60-4ACC-9C1C-7DF9CC365A10}" srcOrd="0" destOrd="0" presId="urn:microsoft.com/office/officeart/2008/layout/VerticalCurvedList"/>
    <dgm:cxn modelId="{DF691B93-111F-45F0-B54D-143361D9C57E}" type="presOf" srcId="{823D1971-2C4D-4EC5-A874-2F463DE37109}" destId="{D79B43FC-100B-4A0D-A4D5-0D2D04B99064}" srcOrd="0" destOrd="0" presId="urn:microsoft.com/office/officeart/2008/layout/VerticalCurvedList"/>
    <dgm:cxn modelId="{4FEBE5B4-FD3F-4F59-9A50-D72657A78FE0}" srcId="{7E5AA53B-3EEE-4DE4-BB81-9044890C2946}" destId="{6AE386E8-B9D3-47CE-9E22-B9EEF468D6D5}" srcOrd="3" destOrd="0" parTransId="{2177AB9F-EE47-4C9A-A970-1BD5FB307A0F}" sibTransId="{990309A7-5779-454E-9069-022C728A9E12}"/>
    <dgm:cxn modelId="{7DD118D5-67B2-428C-8069-BCC45968EAC7}" type="presOf" srcId="{02E391F4-0A5B-428E-8F70-B44071DCECAA}" destId="{687C71AA-1C2A-482B-A762-810A751C1ACB}" srcOrd="0" destOrd="0" presId="urn:microsoft.com/office/officeart/2008/layout/VerticalCurvedList"/>
    <dgm:cxn modelId="{14E59EF7-7B56-48FD-86D7-C3B29AA3EAF3}" type="presOf" srcId="{6AE386E8-B9D3-47CE-9E22-B9EEF468D6D5}" destId="{DA1B25DB-F443-4D7F-B342-20BFC15F7F47}" srcOrd="0" destOrd="0" presId="urn:microsoft.com/office/officeart/2008/layout/VerticalCurvedList"/>
    <dgm:cxn modelId="{4E25B52E-70EF-4A0F-B410-0B49263AF380}" type="presParOf" srcId="{57806726-6E60-4ACC-9C1C-7DF9CC365A10}" destId="{90561C55-3C6E-4D53-85E1-2C50BCDDA392}" srcOrd="0" destOrd="0" presId="urn:microsoft.com/office/officeart/2008/layout/VerticalCurvedList"/>
    <dgm:cxn modelId="{2B3DD9E4-EC9C-4B92-B380-F89BF82E7CF3}" type="presParOf" srcId="{90561C55-3C6E-4D53-85E1-2C50BCDDA392}" destId="{B6CD42EC-5AD4-4004-AE5B-47EDA668DAA8}" srcOrd="0" destOrd="0" presId="urn:microsoft.com/office/officeart/2008/layout/VerticalCurvedList"/>
    <dgm:cxn modelId="{EA357085-80A4-4D1D-9BD2-56B1E9A721FB}" type="presParOf" srcId="{B6CD42EC-5AD4-4004-AE5B-47EDA668DAA8}" destId="{963B8EE3-40CC-4A0A-B420-D0BF920973CE}" srcOrd="0" destOrd="0" presId="urn:microsoft.com/office/officeart/2008/layout/VerticalCurvedList"/>
    <dgm:cxn modelId="{F175C6D0-411C-40FD-A19B-860D49F42061}" type="presParOf" srcId="{B6CD42EC-5AD4-4004-AE5B-47EDA668DAA8}" destId="{D79B43FC-100B-4A0D-A4D5-0D2D04B99064}" srcOrd="1" destOrd="0" presId="urn:microsoft.com/office/officeart/2008/layout/VerticalCurvedList"/>
    <dgm:cxn modelId="{794BB944-68C0-47A5-9792-652802EB36AC}" type="presParOf" srcId="{B6CD42EC-5AD4-4004-AE5B-47EDA668DAA8}" destId="{3CAD8DA1-8D53-445C-ACE8-D8449E4F0F55}" srcOrd="2" destOrd="0" presId="urn:microsoft.com/office/officeart/2008/layout/VerticalCurvedList"/>
    <dgm:cxn modelId="{B8CC75C4-3D1A-49E7-80D2-915668C1368C}" type="presParOf" srcId="{B6CD42EC-5AD4-4004-AE5B-47EDA668DAA8}" destId="{429CABD1-4116-474B-81BF-735E2CA9DD00}" srcOrd="3" destOrd="0" presId="urn:microsoft.com/office/officeart/2008/layout/VerticalCurvedList"/>
    <dgm:cxn modelId="{FCC1E2BA-10F8-4412-8C5F-6277621DFFAC}" type="presParOf" srcId="{90561C55-3C6E-4D53-85E1-2C50BCDDA392}" destId="{D5A921D7-11E4-4A5D-9770-88A2E90BFCDE}" srcOrd="1" destOrd="0" presId="urn:microsoft.com/office/officeart/2008/layout/VerticalCurvedList"/>
    <dgm:cxn modelId="{9EB4A290-6AA0-42D1-8DEE-BBAF5435D5FA}" type="presParOf" srcId="{90561C55-3C6E-4D53-85E1-2C50BCDDA392}" destId="{F3E6E790-9459-43E7-932D-DBE31BCEF5CB}" srcOrd="2" destOrd="0" presId="urn:microsoft.com/office/officeart/2008/layout/VerticalCurvedList"/>
    <dgm:cxn modelId="{CFC8E2CC-1460-4642-BA3A-1F63D1031018}" type="presParOf" srcId="{F3E6E790-9459-43E7-932D-DBE31BCEF5CB}" destId="{A965097E-32F1-4AB8-8C4E-2814A7596B2F}" srcOrd="0" destOrd="0" presId="urn:microsoft.com/office/officeart/2008/layout/VerticalCurvedList"/>
    <dgm:cxn modelId="{60EB2ABC-9625-4D7C-B624-CFE377CDE066}" type="presParOf" srcId="{90561C55-3C6E-4D53-85E1-2C50BCDDA392}" destId="{A3B9E4E5-57CA-4433-97AD-CF9C3B421233}" srcOrd="3" destOrd="0" presId="urn:microsoft.com/office/officeart/2008/layout/VerticalCurvedList"/>
    <dgm:cxn modelId="{D1F4ADE3-0233-44EB-B456-84B5BCE9803E}" type="presParOf" srcId="{90561C55-3C6E-4D53-85E1-2C50BCDDA392}" destId="{91587DD8-ACE3-4A97-BF37-A711A0C6196C}" srcOrd="4" destOrd="0" presId="urn:microsoft.com/office/officeart/2008/layout/VerticalCurvedList"/>
    <dgm:cxn modelId="{21D94E64-5A34-4E79-AD36-9247B288D05C}" type="presParOf" srcId="{91587DD8-ACE3-4A97-BF37-A711A0C6196C}" destId="{D646AAE8-7ABF-4A1D-BB7B-BDFAA5FC2063}" srcOrd="0" destOrd="0" presId="urn:microsoft.com/office/officeart/2008/layout/VerticalCurvedList"/>
    <dgm:cxn modelId="{9A684F86-2CD1-4445-848F-299893DB2D5A}" type="presParOf" srcId="{90561C55-3C6E-4D53-85E1-2C50BCDDA392}" destId="{5960D4DA-845C-4FD1-A111-F22A9BE4609A}" srcOrd="5" destOrd="0" presId="urn:microsoft.com/office/officeart/2008/layout/VerticalCurvedList"/>
    <dgm:cxn modelId="{30606969-403C-4DB7-BC0B-349DD7B2E8F7}" type="presParOf" srcId="{90561C55-3C6E-4D53-85E1-2C50BCDDA392}" destId="{ABC55EB8-5411-4442-9209-2E1FF490DA6F}" srcOrd="6" destOrd="0" presId="urn:microsoft.com/office/officeart/2008/layout/VerticalCurvedList"/>
    <dgm:cxn modelId="{DB1DCE32-3D66-4664-BCC3-D999CD8D2A50}" type="presParOf" srcId="{ABC55EB8-5411-4442-9209-2E1FF490DA6F}" destId="{7BA1E5AC-8BF5-4156-88C3-8CB523DC7B41}" srcOrd="0" destOrd="0" presId="urn:microsoft.com/office/officeart/2008/layout/VerticalCurvedList"/>
    <dgm:cxn modelId="{BD536DA5-EF7F-4E68-ADDA-BFD39CF4B49F}" type="presParOf" srcId="{90561C55-3C6E-4D53-85E1-2C50BCDDA392}" destId="{DA1B25DB-F443-4D7F-B342-20BFC15F7F47}" srcOrd="7" destOrd="0" presId="urn:microsoft.com/office/officeart/2008/layout/VerticalCurvedList"/>
    <dgm:cxn modelId="{7F4EC465-E0F4-47DC-B64D-EE28FC795D7A}" type="presParOf" srcId="{90561C55-3C6E-4D53-85E1-2C50BCDDA392}" destId="{F4620554-440D-4C26-87A5-645280BF99FD}" srcOrd="8" destOrd="0" presId="urn:microsoft.com/office/officeart/2008/layout/VerticalCurvedList"/>
    <dgm:cxn modelId="{B7576599-89B7-4534-ADB0-1F0AEE427BB9}" type="presParOf" srcId="{F4620554-440D-4C26-87A5-645280BF99FD}" destId="{388FA8FA-1F41-4D74-AACB-7DAC5E01C68D}" srcOrd="0" destOrd="0" presId="urn:microsoft.com/office/officeart/2008/layout/VerticalCurvedList"/>
    <dgm:cxn modelId="{30FCA7BD-2422-4776-A09F-714982600070}" type="presParOf" srcId="{90561C55-3C6E-4D53-85E1-2C50BCDDA392}" destId="{687C71AA-1C2A-482B-A762-810A751C1ACB}" srcOrd="9" destOrd="0" presId="urn:microsoft.com/office/officeart/2008/layout/VerticalCurvedList"/>
    <dgm:cxn modelId="{26B0E1BD-ECD5-438B-BDB2-B2244BEB9477}" type="presParOf" srcId="{90561C55-3C6E-4D53-85E1-2C50BCDDA392}" destId="{62963C9E-8209-4BB7-B63D-4ADDAF10E93B}" srcOrd="10" destOrd="0" presId="urn:microsoft.com/office/officeart/2008/layout/VerticalCurvedList"/>
    <dgm:cxn modelId="{4A9823AD-DC0A-4F9B-ADAD-282947B1C01D}" type="presParOf" srcId="{62963C9E-8209-4BB7-B63D-4ADDAF10E93B}" destId="{EEEA57EA-8852-48EC-8EE0-A13727E46631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9B43FC-100B-4A0D-A4D5-0D2D04B99064}">
      <dsp:nvSpPr>
        <dsp:cNvPr id="0" name=""/>
        <dsp:cNvSpPr/>
      </dsp:nvSpPr>
      <dsp:spPr>
        <a:xfrm>
          <a:off x="-5672569" y="-868328"/>
          <a:ext cx="6753680" cy="6753680"/>
        </a:xfrm>
        <a:prstGeom prst="blockArc">
          <a:avLst>
            <a:gd name="adj1" fmla="val 18900000"/>
            <a:gd name="adj2" fmla="val 2700000"/>
            <a:gd name="adj3" fmla="val 320"/>
          </a:avLst>
        </a:prstGeom>
        <a:noFill/>
        <a:ln w="12700" cap="rnd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5A921D7-11E4-4A5D-9770-88A2E90BFCDE}">
      <dsp:nvSpPr>
        <dsp:cNvPr id="0" name=""/>
        <dsp:cNvSpPr/>
      </dsp:nvSpPr>
      <dsp:spPr>
        <a:xfrm>
          <a:off x="472603" y="322064"/>
          <a:ext cx="6535387" cy="627328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7942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rPr>
            <a:t>Problem Statement</a:t>
          </a:r>
          <a:endParaRPr lang="en-US" sz="1800" b="1" kern="1200" dirty="0"/>
        </a:p>
      </dsp:txBody>
      <dsp:txXfrm>
        <a:off x="472603" y="322064"/>
        <a:ext cx="6535387" cy="627328"/>
      </dsp:txXfrm>
    </dsp:sp>
    <dsp:sp modelId="{A965097E-32F1-4AB8-8C4E-2814A7596B2F}">
      <dsp:nvSpPr>
        <dsp:cNvPr id="0" name=""/>
        <dsp:cNvSpPr/>
      </dsp:nvSpPr>
      <dsp:spPr>
        <a:xfrm>
          <a:off x="80522" y="235047"/>
          <a:ext cx="784160" cy="78416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CE23DE5-4A27-4E9F-B60B-579D238FA859}">
      <dsp:nvSpPr>
        <dsp:cNvPr id="0" name=""/>
        <dsp:cNvSpPr/>
      </dsp:nvSpPr>
      <dsp:spPr>
        <a:xfrm>
          <a:off x="922128" y="1254155"/>
          <a:ext cx="6085861" cy="627328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7942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rPr>
            <a:t>Methodology</a:t>
          </a:r>
          <a:endParaRPr lang="en-US" sz="1800" b="1" kern="1200" dirty="0"/>
        </a:p>
      </dsp:txBody>
      <dsp:txXfrm>
        <a:off x="922128" y="1254155"/>
        <a:ext cx="6085861" cy="627328"/>
      </dsp:txXfrm>
    </dsp:sp>
    <dsp:sp modelId="{D646AAE8-7ABF-4A1D-BB7B-BDFAA5FC2063}">
      <dsp:nvSpPr>
        <dsp:cNvPr id="0" name=""/>
        <dsp:cNvSpPr/>
      </dsp:nvSpPr>
      <dsp:spPr>
        <a:xfrm>
          <a:off x="530048" y="1175739"/>
          <a:ext cx="784160" cy="78416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FA1E11B-7523-4763-9084-A1B4CEFD8040}">
      <dsp:nvSpPr>
        <dsp:cNvPr id="0" name=""/>
        <dsp:cNvSpPr/>
      </dsp:nvSpPr>
      <dsp:spPr>
        <a:xfrm>
          <a:off x="1060096" y="2194847"/>
          <a:ext cx="5947893" cy="627328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7942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rPr>
            <a:t>Block Diagram</a:t>
          </a:r>
          <a:endParaRPr lang="en-US" sz="1800" b="1" kern="1200" dirty="0"/>
        </a:p>
      </dsp:txBody>
      <dsp:txXfrm>
        <a:off x="1060096" y="2194847"/>
        <a:ext cx="5947893" cy="627328"/>
      </dsp:txXfrm>
    </dsp:sp>
    <dsp:sp modelId="{7BA1E5AC-8BF5-4156-88C3-8CB523DC7B41}">
      <dsp:nvSpPr>
        <dsp:cNvPr id="0" name=""/>
        <dsp:cNvSpPr/>
      </dsp:nvSpPr>
      <dsp:spPr>
        <a:xfrm>
          <a:off x="668016" y="2116431"/>
          <a:ext cx="784160" cy="78416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0E4B050-4DA5-4A23-AD42-7746EA4A1FF7}">
      <dsp:nvSpPr>
        <dsp:cNvPr id="0" name=""/>
        <dsp:cNvSpPr/>
      </dsp:nvSpPr>
      <dsp:spPr>
        <a:xfrm>
          <a:off x="922128" y="3135539"/>
          <a:ext cx="6085861" cy="627328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7942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1" kern="1200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rPr>
            <a:t>Software Tools Used </a:t>
          </a:r>
          <a:endParaRPr lang="en-US" sz="1800" b="1" kern="1200" dirty="0"/>
        </a:p>
      </dsp:txBody>
      <dsp:txXfrm>
        <a:off x="922128" y="3135539"/>
        <a:ext cx="6085861" cy="627328"/>
      </dsp:txXfrm>
    </dsp:sp>
    <dsp:sp modelId="{388FA8FA-1F41-4D74-AACB-7DAC5E01C68D}">
      <dsp:nvSpPr>
        <dsp:cNvPr id="0" name=""/>
        <dsp:cNvSpPr/>
      </dsp:nvSpPr>
      <dsp:spPr>
        <a:xfrm>
          <a:off x="530048" y="3057123"/>
          <a:ext cx="784160" cy="78416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ED02AA9-7DA4-4067-A797-74A7B01D163D}">
      <dsp:nvSpPr>
        <dsp:cNvPr id="0" name=""/>
        <dsp:cNvSpPr/>
      </dsp:nvSpPr>
      <dsp:spPr>
        <a:xfrm>
          <a:off x="472603" y="4076231"/>
          <a:ext cx="6535387" cy="627328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7942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1" kern="1200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rPr>
            <a:t>API Design &amp; Endpoints </a:t>
          </a:r>
          <a:endParaRPr lang="en-US" sz="1800" b="1" kern="1200" dirty="0"/>
        </a:p>
      </dsp:txBody>
      <dsp:txXfrm>
        <a:off x="472603" y="4076231"/>
        <a:ext cx="6535387" cy="627328"/>
      </dsp:txXfrm>
    </dsp:sp>
    <dsp:sp modelId="{EEEA57EA-8852-48EC-8EE0-A13727E46631}">
      <dsp:nvSpPr>
        <dsp:cNvPr id="0" name=""/>
        <dsp:cNvSpPr/>
      </dsp:nvSpPr>
      <dsp:spPr>
        <a:xfrm>
          <a:off x="80522" y="3997815"/>
          <a:ext cx="784160" cy="78416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9B43FC-100B-4A0D-A4D5-0D2D04B99064}">
      <dsp:nvSpPr>
        <dsp:cNvPr id="0" name=""/>
        <dsp:cNvSpPr/>
      </dsp:nvSpPr>
      <dsp:spPr>
        <a:xfrm>
          <a:off x="-5672569" y="-868328"/>
          <a:ext cx="6753680" cy="6753680"/>
        </a:xfrm>
        <a:prstGeom prst="blockArc">
          <a:avLst>
            <a:gd name="adj1" fmla="val 18900000"/>
            <a:gd name="adj2" fmla="val 2700000"/>
            <a:gd name="adj3" fmla="val 320"/>
          </a:avLst>
        </a:prstGeom>
        <a:noFill/>
        <a:ln w="12700" cap="rnd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33471BE-5E0F-4480-99EC-69AD0893BAA9}">
      <dsp:nvSpPr>
        <dsp:cNvPr id="0" name=""/>
        <dsp:cNvSpPr/>
      </dsp:nvSpPr>
      <dsp:spPr>
        <a:xfrm>
          <a:off x="402866" y="264196"/>
          <a:ext cx="6605123" cy="528192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253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rPr>
            <a:t>Algorithm</a:t>
          </a:r>
        </a:p>
      </dsp:txBody>
      <dsp:txXfrm>
        <a:off x="402866" y="264196"/>
        <a:ext cx="6605123" cy="528192"/>
      </dsp:txXfrm>
    </dsp:sp>
    <dsp:sp modelId="{4BECEAF2-C519-4085-B395-F66C634B38D5}">
      <dsp:nvSpPr>
        <dsp:cNvPr id="0" name=""/>
        <dsp:cNvSpPr/>
      </dsp:nvSpPr>
      <dsp:spPr>
        <a:xfrm>
          <a:off x="72746" y="198172"/>
          <a:ext cx="660240" cy="66024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ECBED4D-98BF-4CB9-9C19-2B3F0CA6C7B7}">
      <dsp:nvSpPr>
        <dsp:cNvPr id="0" name=""/>
        <dsp:cNvSpPr/>
      </dsp:nvSpPr>
      <dsp:spPr>
        <a:xfrm>
          <a:off x="837341" y="1056384"/>
          <a:ext cx="6170649" cy="528192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253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rPr>
            <a:t>JWT Mechanism</a:t>
          </a:r>
        </a:p>
      </dsp:txBody>
      <dsp:txXfrm>
        <a:off x="837341" y="1056384"/>
        <a:ext cx="6170649" cy="528192"/>
      </dsp:txXfrm>
    </dsp:sp>
    <dsp:sp modelId="{92A947FD-B6D8-448A-BA50-C4E9BCC20DB5}">
      <dsp:nvSpPr>
        <dsp:cNvPr id="0" name=""/>
        <dsp:cNvSpPr/>
      </dsp:nvSpPr>
      <dsp:spPr>
        <a:xfrm>
          <a:off x="507220" y="990360"/>
          <a:ext cx="660240" cy="66024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7DEE5EA-3A8F-45BF-B36F-3DF3993ECA65}">
      <dsp:nvSpPr>
        <dsp:cNvPr id="0" name=""/>
        <dsp:cNvSpPr/>
      </dsp:nvSpPr>
      <dsp:spPr>
        <a:xfrm>
          <a:off x="1036015" y="1848572"/>
          <a:ext cx="5971975" cy="528192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253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 err="1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rPr>
            <a:t>Database,Configurations,Dependencies,Deployment</a:t>
          </a:r>
          <a:endParaRPr lang="en-US" sz="2000" b="1" kern="1200" dirty="0">
            <a:latin typeface="ADLaM Display" panose="02010000000000000000" pitchFamily="2" charset="0"/>
            <a:ea typeface="ADLaM Display" panose="02010000000000000000" pitchFamily="2" charset="0"/>
            <a:cs typeface="ADLaM Display" panose="02010000000000000000" pitchFamily="2" charset="0"/>
          </a:endParaRPr>
        </a:p>
      </dsp:txBody>
      <dsp:txXfrm>
        <a:off x="1036015" y="1848572"/>
        <a:ext cx="5971975" cy="528192"/>
      </dsp:txXfrm>
    </dsp:sp>
    <dsp:sp modelId="{D646AAE8-7ABF-4A1D-BB7B-BDFAA5FC2063}">
      <dsp:nvSpPr>
        <dsp:cNvPr id="0" name=""/>
        <dsp:cNvSpPr/>
      </dsp:nvSpPr>
      <dsp:spPr>
        <a:xfrm>
          <a:off x="705895" y="1782548"/>
          <a:ext cx="660240" cy="66024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EACAD3C-B316-4C52-B097-23875AA429E8}">
      <dsp:nvSpPr>
        <dsp:cNvPr id="0" name=""/>
        <dsp:cNvSpPr/>
      </dsp:nvSpPr>
      <dsp:spPr>
        <a:xfrm>
          <a:off x="1036015" y="2640259"/>
          <a:ext cx="5971975" cy="528192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253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rPr>
            <a:t>Working</a:t>
          </a:r>
        </a:p>
      </dsp:txBody>
      <dsp:txXfrm>
        <a:off x="1036015" y="2640259"/>
        <a:ext cx="5971975" cy="528192"/>
      </dsp:txXfrm>
    </dsp:sp>
    <dsp:sp modelId="{7BA1E5AC-8BF5-4156-88C3-8CB523DC7B41}">
      <dsp:nvSpPr>
        <dsp:cNvPr id="0" name=""/>
        <dsp:cNvSpPr/>
      </dsp:nvSpPr>
      <dsp:spPr>
        <a:xfrm>
          <a:off x="705895" y="2574235"/>
          <a:ext cx="660240" cy="66024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1870F6E-AB89-4F74-9F4C-CCC8F0B5B9D4}">
      <dsp:nvSpPr>
        <dsp:cNvPr id="0" name=""/>
        <dsp:cNvSpPr/>
      </dsp:nvSpPr>
      <dsp:spPr>
        <a:xfrm>
          <a:off x="837341" y="3432447"/>
          <a:ext cx="6170649" cy="528192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253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b="1" kern="1200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rPr>
            <a:t>Future Enhancements </a:t>
          </a:r>
          <a:endParaRPr lang="en-US" sz="2000" b="1" kern="1200" dirty="0">
            <a:latin typeface="ADLaM Display" panose="02010000000000000000" pitchFamily="2" charset="0"/>
            <a:ea typeface="ADLaM Display" panose="02010000000000000000" pitchFamily="2" charset="0"/>
            <a:cs typeface="ADLaM Display" panose="02010000000000000000" pitchFamily="2" charset="0"/>
          </a:endParaRPr>
        </a:p>
      </dsp:txBody>
      <dsp:txXfrm>
        <a:off x="837341" y="3432447"/>
        <a:ext cx="6170649" cy="528192"/>
      </dsp:txXfrm>
    </dsp:sp>
    <dsp:sp modelId="{388FA8FA-1F41-4D74-AACB-7DAC5E01C68D}">
      <dsp:nvSpPr>
        <dsp:cNvPr id="0" name=""/>
        <dsp:cNvSpPr/>
      </dsp:nvSpPr>
      <dsp:spPr>
        <a:xfrm>
          <a:off x="507220" y="3366423"/>
          <a:ext cx="660240" cy="66024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0AFB8BB-EE48-4378-BFA9-083EDB830C64}">
      <dsp:nvSpPr>
        <dsp:cNvPr id="0" name=""/>
        <dsp:cNvSpPr/>
      </dsp:nvSpPr>
      <dsp:spPr>
        <a:xfrm>
          <a:off x="402866" y="4224635"/>
          <a:ext cx="6605123" cy="528192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253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b="1" kern="1200" dirty="0" err="1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rPr>
            <a:t>Github</a:t>
          </a:r>
          <a:r>
            <a:rPr lang="en-IN" sz="2000" b="1" kern="1200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rPr>
            <a:t> Link</a:t>
          </a:r>
          <a:endParaRPr lang="en-US" sz="2000" b="1" kern="1200" dirty="0"/>
        </a:p>
      </dsp:txBody>
      <dsp:txXfrm>
        <a:off x="402866" y="4224635"/>
        <a:ext cx="6605123" cy="528192"/>
      </dsp:txXfrm>
    </dsp:sp>
    <dsp:sp modelId="{EEEA57EA-8852-48EC-8EE0-A13727E46631}">
      <dsp:nvSpPr>
        <dsp:cNvPr id="0" name=""/>
        <dsp:cNvSpPr/>
      </dsp:nvSpPr>
      <dsp:spPr>
        <a:xfrm>
          <a:off x="72746" y="4158611"/>
          <a:ext cx="660240" cy="66024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9B43FC-100B-4A0D-A4D5-0D2D04B99064}">
      <dsp:nvSpPr>
        <dsp:cNvPr id="0" name=""/>
        <dsp:cNvSpPr/>
      </dsp:nvSpPr>
      <dsp:spPr>
        <a:xfrm>
          <a:off x="-4800954" y="-736029"/>
          <a:ext cx="5719905" cy="5719905"/>
        </a:xfrm>
        <a:prstGeom prst="blockArc">
          <a:avLst>
            <a:gd name="adj1" fmla="val 18900000"/>
            <a:gd name="adj2" fmla="val 2700000"/>
            <a:gd name="adj3" fmla="val 378"/>
          </a:avLst>
        </a:prstGeom>
        <a:noFill/>
        <a:ln w="12700" cap="rnd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8319267-C71E-43C9-94E1-827D0616C7A7}">
      <dsp:nvSpPr>
        <dsp:cNvPr id="0" name=""/>
        <dsp:cNvSpPr/>
      </dsp:nvSpPr>
      <dsp:spPr>
        <a:xfrm>
          <a:off x="297986" y="193107"/>
          <a:ext cx="6499552" cy="386044"/>
        </a:xfrm>
        <a:prstGeom prst="rect">
          <a:avLst/>
        </a:prstGeom>
        <a:blipFill rotWithShape="0">
          <a:blip xmlns:r="http://schemas.openxmlformats.org/officeDocument/2006/relationships" r:embed="rId1"/>
          <a:srcRect/>
          <a:stretch>
            <a:fillRect l="-46000" r="-46000"/>
          </a:stretch>
        </a:blip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6423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 err="1"/>
            <a:t>Intellij</a:t>
          </a:r>
          <a:r>
            <a:rPr lang="en-US" sz="1600" b="1" kern="1200" dirty="0"/>
            <a:t> IDEA</a:t>
          </a:r>
        </a:p>
      </dsp:txBody>
      <dsp:txXfrm>
        <a:off x="297986" y="193107"/>
        <a:ext cx="6499552" cy="386044"/>
      </dsp:txXfrm>
    </dsp:sp>
    <dsp:sp modelId="{07CB3071-D555-47DA-A36A-69EB91531FD8}">
      <dsp:nvSpPr>
        <dsp:cNvPr id="0" name=""/>
        <dsp:cNvSpPr/>
      </dsp:nvSpPr>
      <dsp:spPr>
        <a:xfrm>
          <a:off x="56708" y="144851"/>
          <a:ext cx="482555" cy="48255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6F08CB-E4B5-4A4D-85E7-054A45E52BEB}">
      <dsp:nvSpPr>
        <dsp:cNvPr id="0" name=""/>
        <dsp:cNvSpPr/>
      </dsp:nvSpPr>
      <dsp:spPr>
        <a:xfrm>
          <a:off x="647584" y="772513"/>
          <a:ext cx="6149955" cy="386044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6423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Postman</a:t>
          </a:r>
        </a:p>
      </dsp:txBody>
      <dsp:txXfrm>
        <a:off x="647584" y="772513"/>
        <a:ext cx="6149955" cy="386044"/>
      </dsp:txXfrm>
    </dsp:sp>
    <dsp:sp modelId="{A965097E-32F1-4AB8-8C4E-2814A7596B2F}">
      <dsp:nvSpPr>
        <dsp:cNvPr id="0" name=""/>
        <dsp:cNvSpPr/>
      </dsp:nvSpPr>
      <dsp:spPr>
        <a:xfrm>
          <a:off x="406306" y="724257"/>
          <a:ext cx="482555" cy="48255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934C638-EF35-49AA-8F16-25D1736BD2FC}">
      <dsp:nvSpPr>
        <dsp:cNvPr id="0" name=""/>
        <dsp:cNvSpPr/>
      </dsp:nvSpPr>
      <dsp:spPr>
        <a:xfrm>
          <a:off x="839161" y="1351494"/>
          <a:ext cx="5958377" cy="386044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6423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 err="1"/>
            <a:t>SpringBoot</a:t>
          </a:r>
          <a:endParaRPr lang="en-US" sz="1800" b="1" kern="1200" dirty="0"/>
        </a:p>
      </dsp:txBody>
      <dsp:txXfrm>
        <a:off x="839161" y="1351494"/>
        <a:ext cx="5958377" cy="386044"/>
      </dsp:txXfrm>
    </dsp:sp>
    <dsp:sp modelId="{D646AAE8-7ABF-4A1D-BB7B-BDFAA5FC2063}">
      <dsp:nvSpPr>
        <dsp:cNvPr id="0" name=""/>
        <dsp:cNvSpPr/>
      </dsp:nvSpPr>
      <dsp:spPr>
        <a:xfrm>
          <a:off x="597884" y="1303239"/>
          <a:ext cx="482555" cy="48255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A438FCE-F7B1-43BA-A47D-C2A11060542C}">
      <dsp:nvSpPr>
        <dsp:cNvPr id="0" name=""/>
        <dsp:cNvSpPr/>
      </dsp:nvSpPr>
      <dsp:spPr>
        <a:xfrm>
          <a:off x="900330" y="1930900"/>
          <a:ext cx="5897208" cy="386044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6423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Spring </a:t>
          </a:r>
          <a:r>
            <a:rPr lang="en-US" sz="1800" b="1" kern="1200" dirty="0" err="1"/>
            <a:t>Security,Spring</a:t>
          </a:r>
          <a:r>
            <a:rPr lang="en-US" sz="1800" b="1" kern="1200" dirty="0"/>
            <a:t> JPA</a:t>
          </a:r>
        </a:p>
      </dsp:txBody>
      <dsp:txXfrm>
        <a:off x="900330" y="1930900"/>
        <a:ext cx="5897208" cy="386044"/>
      </dsp:txXfrm>
    </dsp:sp>
    <dsp:sp modelId="{7BA1E5AC-8BF5-4156-88C3-8CB523DC7B41}">
      <dsp:nvSpPr>
        <dsp:cNvPr id="0" name=""/>
        <dsp:cNvSpPr/>
      </dsp:nvSpPr>
      <dsp:spPr>
        <a:xfrm>
          <a:off x="659053" y="1882645"/>
          <a:ext cx="482555" cy="48255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571E625-1D8B-4F1C-B234-890E4309EF10}">
      <dsp:nvSpPr>
        <dsp:cNvPr id="0" name=""/>
        <dsp:cNvSpPr/>
      </dsp:nvSpPr>
      <dsp:spPr>
        <a:xfrm>
          <a:off x="839161" y="2510307"/>
          <a:ext cx="5958377" cy="386044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6423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H2 </a:t>
          </a:r>
          <a:r>
            <a:rPr lang="en-US" sz="1800" b="1" kern="1200" dirty="0" err="1"/>
            <a:t>Datbase,Lombok</a:t>
          </a:r>
          <a:endParaRPr lang="en-US" sz="1800" b="1" kern="1200" dirty="0"/>
        </a:p>
      </dsp:txBody>
      <dsp:txXfrm>
        <a:off x="839161" y="2510307"/>
        <a:ext cx="5958377" cy="386044"/>
      </dsp:txXfrm>
    </dsp:sp>
    <dsp:sp modelId="{388FA8FA-1F41-4D74-AACB-7DAC5E01C68D}">
      <dsp:nvSpPr>
        <dsp:cNvPr id="0" name=""/>
        <dsp:cNvSpPr/>
      </dsp:nvSpPr>
      <dsp:spPr>
        <a:xfrm>
          <a:off x="597884" y="2462051"/>
          <a:ext cx="482555" cy="48255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CE80B0D-4311-45CA-90D5-CAAED877A30F}">
      <dsp:nvSpPr>
        <dsp:cNvPr id="0" name=""/>
        <dsp:cNvSpPr/>
      </dsp:nvSpPr>
      <dsp:spPr>
        <a:xfrm>
          <a:off x="647584" y="3089288"/>
          <a:ext cx="6149955" cy="386044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6423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Maven</a:t>
          </a:r>
        </a:p>
      </dsp:txBody>
      <dsp:txXfrm>
        <a:off x="647584" y="3089288"/>
        <a:ext cx="6149955" cy="386044"/>
      </dsp:txXfrm>
    </dsp:sp>
    <dsp:sp modelId="{EEEA57EA-8852-48EC-8EE0-A13727E46631}">
      <dsp:nvSpPr>
        <dsp:cNvPr id="0" name=""/>
        <dsp:cNvSpPr/>
      </dsp:nvSpPr>
      <dsp:spPr>
        <a:xfrm>
          <a:off x="406306" y="3041032"/>
          <a:ext cx="482555" cy="48255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48113BC-22CF-4362-9F84-B4B7786BADB1}">
      <dsp:nvSpPr>
        <dsp:cNvPr id="0" name=""/>
        <dsp:cNvSpPr/>
      </dsp:nvSpPr>
      <dsp:spPr>
        <a:xfrm>
          <a:off x="297986" y="3668694"/>
          <a:ext cx="6499552" cy="386044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6423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Java 24,Github</a:t>
          </a:r>
        </a:p>
      </dsp:txBody>
      <dsp:txXfrm>
        <a:off x="297986" y="3668694"/>
        <a:ext cx="6499552" cy="386044"/>
      </dsp:txXfrm>
    </dsp:sp>
    <dsp:sp modelId="{BC69EA5D-8D6A-4B44-AA62-4665D3E9BCBC}">
      <dsp:nvSpPr>
        <dsp:cNvPr id="0" name=""/>
        <dsp:cNvSpPr/>
      </dsp:nvSpPr>
      <dsp:spPr>
        <a:xfrm>
          <a:off x="56708" y="3620439"/>
          <a:ext cx="482555" cy="48255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9A8DC21-3E65-409D-AD53-DA51BB9198A0}">
      <dsp:nvSpPr>
        <dsp:cNvPr id="0" name=""/>
        <dsp:cNvSpPr/>
      </dsp:nvSpPr>
      <dsp:spPr>
        <a:xfrm>
          <a:off x="523237" y="480377"/>
          <a:ext cx="2285995" cy="234422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9B5DD6-89E9-4537-B415-4205CEB9323A}">
      <dsp:nvSpPr>
        <dsp:cNvPr id="0" name=""/>
        <dsp:cNvSpPr/>
      </dsp:nvSpPr>
      <dsp:spPr>
        <a:xfrm>
          <a:off x="54818" y="2989427"/>
          <a:ext cx="322283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/>
            <a:t>API DESIGN AND ENDPOINTS</a:t>
          </a:r>
        </a:p>
      </dsp:txBody>
      <dsp:txXfrm>
        <a:off x="54818" y="2989427"/>
        <a:ext cx="3222832" cy="720000"/>
      </dsp:txXfrm>
    </dsp:sp>
    <dsp:sp modelId="{CE9DF0E8-B0DE-4E1E-9FF4-6006AD8428DB}">
      <dsp:nvSpPr>
        <dsp:cNvPr id="0" name=""/>
        <dsp:cNvSpPr/>
      </dsp:nvSpPr>
      <dsp:spPr>
        <a:xfrm>
          <a:off x="4310064" y="494935"/>
          <a:ext cx="2285995" cy="228599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5120873-6F5C-4053-8EAD-6287A7F1097E}">
      <dsp:nvSpPr>
        <dsp:cNvPr id="0" name=""/>
        <dsp:cNvSpPr/>
      </dsp:nvSpPr>
      <dsp:spPr>
        <a:xfrm>
          <a:off x="3838907" y="3007529"/>
          <a:ext cx="322283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/>
            <a:t>SHORTEST PATH ALGORITHM</a:t>
          </a:r>
        </a:p>
      </dsp:txBody>
      <dsp:txXfrm>
        <a:off x="3838907" y="3007529"/>
        <a:ext cx="3222832" cy="720000"/>
      </dsp:txXfrm>
    </dsp:sp>
    <dsp:sp modelId="{6DB1FE51-13D0-4A38-AD6E-48D4371A1AF3}">
      <dsp:nvSpPr>
        <dsp:cNvPr id="0" name=""/>
        <dsp:cNvSpPr/>
      </dsp:nvSpPr>
      <dsp:spPr>
        <a:xfrm>
          <a:off x="8096892" y="494935"/>
          <a:ext cx="2285995" cy="228599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3097FC-B1F8-4953-B0AB-E8E73D968D1C}">
      <dsp:nvSpPr>
        <dsp:cNvPr id="0" name=""/>
        <dsp:cNvSpPr/>
      </dsp:nvSpPr>
      <dsp:spPr>
        <a:xfrm>
          <a:off x="7628474" y="2942210"/>
          <a:ext cx="322283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/>
            <a:t>JWT </a:t>
          </a:r>
        </a:p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/>
            <a:t>MECHANISM</a:t>
          </a:r>
        </a:p>
      </dsp:txBody>
      <dsp:txXfrm>
        <a:off x="7628474" y="2942210"/>
        <a:ext cx="3222832" cy="72000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9B43FC-100B-4A0D-A4D5-0D2D04B99064}">
      <dsp:nvSpPr>
        <dsp:cNvPr id="0" name=""/>
        <dsp:cNvSpPr/>
      </dsp:nvSpPr>
      <dsp:spPr>
        <a:xfrm>
          <a:off x="-4802335" y="-736029"/>
          <a:ext cx="5719905" cy="5719905"/>
        </a:xfrm>
        <a:prstGeom prst="blockArc">
          <a:avLst>
            <a:gd name="adj1" fmla="val 18900000"/>
            <a:gd name="adj2" fmla="val 2700000"/>
            <a:gd name="adj3" fmla="val 378"/>
          </a:avLst>
        </a:prstGeom>
        <a:noFill/>
        <a:ln w="12700" cap="rnd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5A921D7-11E4-4A5D-9770-88A2E90BFCDE}">
      <dsp:nvSpPr>
        <dsp:cNvPr id="0" name=""/>
        <dsp:cNvSpPr/>
      </dsp:nvSpPr>
      <dsp:spPr>
        <a:xfrm>
          <a:off x="401526" y="265405"/>
          <a:ext cx="6394631" cy="531150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21601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Real Database like SQL</a:t>
          </a:r>
        </a:p>
      </dsp:txBody>
      <dsp:txXfrm>
        <a:off x="401526" y="265405"/>
        <a:ext cx="6394631" cy="531150"/>
      </dsp:txXfrm>
    </dsp:sp>
    <dsp:sp modelId="{A965097E-32F1-4AB8-8C4E-2814A7596B2F}">
      <dsp:nvSpPr>
        <dsp:cNvPr id="0" name=""/>
        <dsp:cNvSpPr/>
      </dsp:nvSpPr>
      <dsp:spPr>
        <a:xfrm>
          <a:off x="69557" y="199011"/>
          <a:ext cx="663938" cy="66393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3B9E4E5-57CA-4433-97AD-CF9C3B421233}">
      <dsp:nvSpPr>
        <dsp:cNvPr id="0" name=""/>
        <dsp:cNvSpPr/>
      </dsp:nvSpPr>
      <dsp:spPr>
        <a:xfrm>
          <a:off x="782133" y="1061876"/>
          <a:ext cx="6014024" cy="531150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21601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Advance algorithms for pathfinding like  </a:t>
          </a:r>
          <a:r>
            <a:rPr lang="en-US" sz="1800" b="1" kern="1200" dirty="0" err="1"/>
            <a:t>Dijkstra,AI</a:t>
          </a:r>
          <a:r>
            <a:rPr lang="en-US" sz="1800" b="1" kern="1200" dirty="0"/>
            <a:t> and Image Processing</a:t>
          </a:r>
        </a:p>
      </dsp:txBody>
      <dsp:txXfrm>
        <a:off x="782133" y="1061876"/>
        <a:ext cx="6014024" cy="531150"/>
      </dsp:txXfrm>
    </dsp:sp>
    <dsp:sp modelId="{D646AAE8-7ABF-4A1D-BB7B-BDFAA5FC2063}">
      <dsp:nvSpPr>
        <dsp:cNvPr id="0" name=""/>
        <dsp:cNvSpPr/>
      </dsp:nvSpPr>
      <dsp:spPr>
        <a:xfrm>
          <a:off x="450164" y="995482"/>
          <a:ext cx="663938" cy="66393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960D4DA-845C-4FD1-A111-F22A9BE4609A}">
      <dsp:nvSpPr>
        <dsp:cNvPr id="0" name=""/>
        <dsp:cNvSpPr/>
      </dsp:nvSpPr>
      <dsp:spPr>
        <a:xfrm>
          <a:off x="898949" y="1858347"/>
          <a:ext cx="5897208" cy="531150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21601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Real  Time Processing by Web Socket </a:t>
          </a:r>
        </a:p>
      </dsp:txBody>
      <dsp:txXfrm>
        <a:off x="898949" y="1858347"/>
        <a:ext cx="5897208" cy="531150"/>
      </dsp:txXfrm>
    </dsp:sp>
    <dsp:sp modelId="{7BA1E5AC-8BF5-4156-88C3-8CB523DC7B41}">
      <dsp:nvSpPr>
        <dsp:cNvPr id="0" name=""/>
        <dsp:cNvSpPr/>
      </dsp:nvSpPr>
      <dsp:spPr>
        <a:xfrm>
          <a:off x="566980" y="1791953"/>
          <a:ext cx="663938" cy="66393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A1B25DB-F443-4D7F-B342-20BFC15F7F47}">
      <dsp:nvSpPr>
        <dsp:cNvPr id="0" name=""/>
        <dsp:cNvSpPr/>
      </dsp:nvSpPr>
      <dsp:spPr>
        <a:xfrm>
          <a:off x="782133" y="2654818"/>
          <a:ext cx="6014024" cy="531150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21601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Cloud Deployment</a:t>
          </a:r>
        </a:p>
      </dsp:txBody>
      <dsp:txXfrm>
        <a:off x="782133" y="2654818"/>
        <a:ext cx="6014024" cy="531150"/>
      </dsp:txXfrm>
    </dsp:sp>
    <dsp:sp modelId="{388FA8FA-1F41-4D74-AACB-7DAC5E01C68D}">
      <dsp:nvSpPr>
        <dsp:cNvPr id="0" name=""/>
        <dsp:cNvSpPr/>
      </dsp:nvSpPr>
      <dsp:spPr>
        <a:xfrm>
          <a:off x="450164" y="2588424"/>
          <a:ext cx="663938" cy="66393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87C71AA-1C2A-482B-A762-810A751C1ACB}">
      <dsp:nvSpPr>
        <dsp:cNvPr id="0" name=""/>
        <dsp:cNvSpPr/>
      </dsp:nvSpPr>
      <dsp:spPr>
        <a:xfrm>
          <a:off x="401526" y="3451289"/>
          <a:ext cx="6394631" cy="531150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21601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Frontend Integration to  interact with the </a:t>
          </a:r>
          <a:r>
            <a:rPr lang="en-US" sz="1800" b="1" kern="1200" dirty="0" err="1"/>
            <a:t>api</a:t>
          </a:r>
          <a:endParaRPr lang="en-US" sz="1800" b="1" kern="1200" dirty="0"/>
        </a:p>
      </dsp:txBody>
      <dsp:txXfrm>
        <a:off x="401526" y="3451289"/>
        <a:ext cx="6394631" cy="531150"/>
      </dsp:txXfrm>
    </dsp:sp>
    <dsp:sp modelId="{EEEA57EA-8852-48EC-8EE0-A13727E46631}">
      <dsp:nvSpPr>
        <dsp:cNvPr id="0" name=""/>
        <dsp:cNvSpPr/>
      </dsp:nvSpPr>
      <dsp:spPr>
        <a:xfrm>
          <a:off x="69557" y="3384896"/>
          <a:ext cx="663938" cy="66393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F81CEA5-62FD-4C83-BDE3-91DFB9827D8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FA1CBFD-6AD0-48C4-B91B-58830F6F4C3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869721-F543-4A6C-BF9D-65D7CC540427}" type="datetimeFigureOut">
              <a:rPr lang="en-US" smtClean="0"/>
              <a:t>4/20/2025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E55D22-46A3-4B8C-AD40-252FE7896C3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70DCEF-9071-4B17-801B-37B4465C8E1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90168E-626C-4E60-93C0-A00D2560946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934770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4-19T18:47:00.116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283 93,'2377'0,"-3355"0,761-15,62 2,-53-4,-90-2,246 17,-53-10,-51-2,-22 15,178-2,-1 1,0 0,0 0,0 0,0 0,0 0,1 0,-1 0,0 0,0 0,0 0,0 0,0 0,1 1,-1-1,0 0,0 1,0-1,1 0,-1 1,0-1,0 1,1 0,-1-1,1 1,-1-1,0 2,1 0,0-1,1 1,-1 0,1-1,-1 1,1 0,0-1,-1 1,1-1,0 1,2 1,1 5,7 9,-1 1,-2-1,1 2,-2-1,-1 1,0 1,-1-1,-1 1,-1 0,1 29,-6 26,2 32,0-105,1 1,-1 0,1 0,-1 0,1-1,0 1,0 0,0-1,1 1,-1-1,1 1,-1-1,1 0,0 1,0-1,-1 0,2 0,-1-1,0 1,0 0,1-1,-1 1,1-1,-1 1,1-1,-1 0,1 0,0-1,5 2,7 0,0 0,0-1,0-1,23-2,-15 0,692-3,-418 6,376-1,-710 0,-443 13,416-7,-737 39,13-47,780 2,4-1,1 1,-1 0,0 0,0 0,1 0,-1 1,0 0,1-1,-1 1,0 0,1 1,-1-1,1 1,-4 1,7-2,0-1,0 0,0 0,0 0,0 0,0 0,-1 1,1-1,0 0,0 0,0 0,0 0,0 1,0-1,0 0,0 0,0 0,0 1,0-1,0 0,0 0,0 0,0 0,0 1,0-1,0 0,0 0,0 0,0 1,0-1,1 0,-1 0,0 0,0 0,0 0,0 1,0-1,0 0,1 0,-1 0,0 0,0 0,0 0,0 0,0 1,1-1,8 3,-8-2,14 2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4-20T16:17:17.561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1205 219,'-87'4,"-112"20,-73 3,-78-27,133-2,211 2,0 0,0 0,0 0,-1 1,1 0,0 0,0 1,0-1,0 1,0 1,-7 3,14-6,-1 0,0 0,0 0,0 0,0 0,0 0,0 0,0 0,0 0,1 0,-1 0,0 0,0 0,0 0,0 0,0 0,0 0,0 0,0 0,0 0,1 0,-1 0,0 0,0 0,0 0,0 0,0 1,0-1,0 0,0 0,0 0,0 0,0 0,0 0,0 0,0 0,0 0,0 1,0-1,0 0,0 0,0 0,0 0,0 0,0 0,0 0,0 0,0 0,0 1,0-1,0 0,0 0,0 0,0 0,0 0,0 0,0 0,0 0,0 0,0 1,0-1,0 0,12-1,331-68,-299 58,263-87,-28 8,-246 82,0 2,1 1,37 0,103 8,-58 0,65-3,-185 0,-1 1,0 0,1 0,-1 0,-7 4,-11 3,-218 60,211-61,0-1,-1-1,-42 2,-94-8,80-1,-241 1,307 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4-20T16:17:20.334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550 412,'1589'0,"-2468"40,248-4,2-31,653-6,0-1,35-7,67-20,-44 11,683-162,-473 110,466-89,-703 151,0 3,78 2,-125 3,0 0,0 0,0-1,7-2,2-2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4-20T16:17:26.245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0,'1392'0,"-1369"0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4-20T16:17:27.487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1453 289,'-1394'0,"1388"0,3 0,0-1,0 1,-1 0,1 0,0 1,0-1,0 1,-1-1,1 1,0 0,0 0,0 0,1 1,-6 2,8-4,0 0,0 0,0 0,-1 1,1-1,0 0,0 0,0 0,0 0,0 0,0 1,0-1,0 0,0 0,0 0,0 0,0 0,0 1,0-1,0 0,0 0,0 0,0 0,0 1,0-1,0 0,0 0,0 0,0 0,0 0,0 1,0-1,1 0,-1 0,0 0,0 0,0 0,0 0,0 0,0 1,0-1,1 0,-1 0,0 0,11 4,12-1,5-4,0-2,45-9,-13 1,-18 4,386-53,3 23,-402 36,151-11,-160 9,-1-1,1 0,-1-2,-1 0,1-1,34-19,-29 13,-12 6,-1 1,16-13,-24 16,0 0,0 0,0 0,0-1,0 1,0-1,-1 0,0 0,0 0,0 0,2-5,1-11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4-20T16:17:28.016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4-20T16:17:29.261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377 998,'-1'-13,"-1"1,0-1,-1 1,0 0,-1 0,0 0,-1 1,-11-21,2 4,-83-163,53 110,-65-165,90 190,-20-62,35 102,1 0,0-1,1 0,0 0,2-18,0 33,0 0,0 1,1-1,-1 0,0 0,1 0,0 0,-1 0,1 1,1-4,-1 5,-1-1,1 1,-1-1,1 1,-1-1,1 1,-1-1,1 1,-1-1,1 1,0 0,-1-1,1 1,0 0,-1 0,1-1,0 1,0 0,-1 0,2 0,1 0,0 1,-1 0,1-1,0 1,-1 0,1 1,-1-1,1 0,-1 1,1-1,-1 1,0 0,0 0,2 2,15 14,-1 1,-1 1,22 32,36 74,-73-121,108 200,147 389,-197-418,-8 2,51 325,-85-326,-6 333,-60 173,21-350,18-221,-19 232,-22-2,36-277,4 0,2 0,0 71,9-128,-1-1,-1 1,1-1,-3 8,-2 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0T16:17:40.48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537 163 24575,'172'-5'0,"-1"-7"0,271-56 0,-423 64 0,257-41 0,-193 36 0,184-10 0,-133 20 0,-221 4 0,-160 29 0,-18 3 0,-249-30 0,323-9 0,138 4 0,-71 12 0,66-6 0,191-52 0,69-2 0,-157 39 0,0 2 0,72 0 0,399 8 0,-314-4 0,-194 2 0,0-1 0,0 1 0,0 0 0,-1 1 0,1 0 0,0 0 0,-1 1 0,1 0 0,-1 0 0,0 0 0,11 8 0,-10-6 0,1-2 0,-1 1 0,1-1 0,0 0 0,-1-1 0,1 0 0,1 0 0,13 0 0,79-3 0,-52-1 0,296 2 0,-346 0 0,1 0 0,-1 0 0,1-1 0,0 1 0,-1 0 0,1 0 0,0 0 0,-1 1 0,1-1 0,0 0 0,-1 0 0,1 0 0,0 0 0,-1 1 0,1-1 0,-1 0 0,1 0 0,-1 1 0,1-1 0,0 1 0,-1 0 0,-1-1 0,1 1 0,-1-1 0,1 1 0,-1-1 0,0 1 0,1-1 0,-1 1 0,1-1 0,-1 0 0,0 1 0,1-1 0,-1 0 0,0 0 0,0 1 0,1-1 0,-1 0 0,-1 0 0,-69 16 0,-121 12 0,157-24 0,-174 19 0,-433 56 0,438-34 0,114-21 0,61-19 0,-1-1 0,-37 1 0,36-3 0,-59 10 0,46-1 0,12-3 0,0-1 0,0-2 0,-39 2 0,56-5 0,0 0 0,-1 1 0,1 0 0,0 1 0,-22 10 0,-35 9 0,-8-5-341,0-4 0,-1-3-1,-107 1 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0T16:17:44.33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4627 0 24484,'-4627'750'0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4-20T16:18:52.141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1 1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0T16:19:09.26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826 2 24575,'47'-1'0,"-23"0"0,1 1 0,-1 1 0,0 1 0,35 7 0,-32-3 0,-1-2 0,42 2 0,-38-5 0,45 9 0,-36-4 0,-30-5 0,1 0 0,0 1 0,17 5 0,-27-7 0,1 0 0,-1 0 0,0 0 0,0 0 0,0 0 0,0 0 0,0 0 0,0 0 0,1 0 0,-1 1 0,0-1 0,0 0 0,0 0 0,0 0 0,0 0 0,0 0 0,0 0 0,0 1 0,0-1 0,0 0 0,0 0 0,0 0 0,0 0 0,0 1 0,0-1 0,0 0 0,0 0 0,0 0 0,0 0 0,0 0 0,0 1 0,0-1 0,0 0 0,0 0 0,0 0 0,0 0 0,0 0 0,0 1 0,0-1 0,0 0 0,-1 0 0,1 0 0,0 0 0,0 0 0,0 0 0,0 0 0,0 1 0,0-1 0,0 0 0,-1 0 0,1 0 0,0 0 0,0 0 0,0 0 0,0 0 0,0 0 0,-1 0 0,1 0 0,0 0 0,0 0 0,0 0 0,0 0 0,0 0 0,-1 0 0,1 0 0,-13 5 0,-21 2 0,1-2 0,-62 1 0,-21 3 0,25 2 0,-52 10 0,89-14 0,0-2 0,-1-3 0,-56-4 0,12 0 0,-302 2 0,393 0-273,0 0 0,0 0 0,0 1 0,-8 2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4-19T18:47:03.557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7349 1492,'0'-1440,"0"1434,0 1,0 0,-1 0,1 0,-1 0,-3-10,4 15,0-1,0 1,0 0,-1-1,1 1,0 0,0 0,0-1,-1 1,1 0,0 0,0-1,-1 1,1 0,0 0,-1 0,1 0,0-1,0 1,-1 0,1 0,0 0,-1 0,1 0,0 0,-1 0,1 0,0 0,-1 0,1 0,0 0,-1 0,1 0,0 0,-1 0,1 0,-1 1,-11 7,10-6,-16 13,2 0,0 1,-21 28,-37 63,55-79,-456 764,421-697,-3-3,-5-3,-121 137,17-59,-8-7,-246 174,-429 208,635-425,-5-10,-4-9,-4-10,-4-11,-4-9,-305 47,-324-29,-4-82,676-13,1-9,-215-49,323 52,-43-11,121 25,1-1,0 1,0-1,0 0,0 0,0 0,0-1,0 1,1-1,-1 0,1 0,0 0,0-1,0 1,0-1,1 1,-1-1,1 0,0 0,0 0,1 0,-1 0,1-1,0 1,0 0,0-1,0-5,1 3,0 0,0 1,1-1,0 1,1-1,-1 1,1 0,0-1,1 1,0 0,0 0,0 0,0 1,1-1,0 1,0 0,1 0,7-7,19-12,37-24,-27 20,1413-1009,-1200 845,230-170,-454 341,0 1,2 2,0 1,67-25,-86 38,-1-1,0 0,0-1,0 0,19-15,-30 20,1 0,-1 0,0 0,1 0,-1 0,1 0,-1 0,1 0,0 1,-1-1,3 0,-3 7,-11 12,-41 49,-3-2,-64 58,69-73,-61 61,-153 117,169-157,-2-5,-137 71,141-91,-1-4,-3-4,-130 33,215-68,-1 0,0-1,0 0,0-1,-20 0,30-1,0 0,-1-1,1 1,0-1,-1 1,1-1,0 0,0 0,0 0,-1 0,1 0,0-1,0 1,1-1,-1 1,0-1,0 0,1 1,-1-1,1 0,0 0,-1 0,1 0,0 0,0-1,0 1,1 0,-1 0,0-1,1 1,0 0,-1-1,1 1,0-1,0-2,1-3,-1 0,2-1,-1 1,1 0,0 0,1 0,-1 0,5-8,14-30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4-20T16:19:23.539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27,'400'-14,"-54"1,258 30,-495-6,0 4,-2 6,162 52,-166-34,109 58,90 67,-137-73,-136-75,104 54,-106-58,0-1,58 14,-60-20,-4-3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4-20T16:19:33.705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4-19T18:49:46.424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4-19T18:49:47.044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4-19T18:49:47.775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6535 391,'1700'0,"-1673"-1,-19-1,-9-2,-17-2,-134-27,146 31,-158-27,-66-7,-74 1,-73 2,-51 5,-44-1,-44 4,-1799-37,-7 52,1666-12,529 19,-32-2,138 0,21 5,0 0,0 0,0 0,0 0,1 0,-1 0,0 0,0 0,0-1,0 1,0 0,0 0,0 0,1 0,-1 0,0 0,0-1,0 1,0 0,0 0,0 0,0 0,0-1,0 1,0 0,0 0,0 0,0 0,0-1,0 1,0 0,0 0,0 0,0 0,0 0,0-1,0 1,0 0,0 0,-1 0,1 0,0 0,0-1,0 1,0 0,0 0,0 0,0 0,-1 0,1 0,0 0,0-1,0 1,0 0,0 0,-1 0,1 0,0 0,0 0,0 0,0 0,-1 0,20-5,115-2,-108 6,149 1,95 8,94 13,77 20,1036 209,-1064-162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4-19T18:49:48.723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0 208,'20'0,"1"-1,-1-1,24-5,-26 4,237-44,248-41,-276 59,320-1,-403 32,-2 7,1 7,198 46,-70-2,-264-59,0 0,1 1,-1 0,0 1,-1-1,1 1,0 1,-1-1,0 1,11 8,-14-9,-1-1,1 1,-1 0,1 0,-1 1,0-1,0 0,-1 1,1-1,0 1,-1 0,0-1,0 1,0 0,-1 0,1 0,-1 0,0 0,0-1,0 1,-1 5,-2 4,0-1,0 1,-1-1,-1-1,0 1,0 0,-1-1,-15 20,-5 3,-40 40,33-39,-320 363,149-167,-113 104,100-108,153-157,-77 79,91-103,-42 44,68-63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4-19T18:49:51.631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4-19T18:47:05.868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964 1755,'137'-107,"-65"47,314-236,-75 61,-200 146,146-150,-163 149,-54 54,52-62,-89 94,1-1,-1 1,0-1,-1 1,1-1,3-10,-6 14,1 0,-1 0,0 0,0 0,0 0,0-1,0 1,0 0,0 0,0 0,0 0,0 0,-1 0,1-1,0 1,-1 0,1 0,-1 0,0 0,1 0,-1 0,1 0,-1 1,0-1,0 0,0 0,0 0,1 1,-1-1,0 0,0 1,0-1,0 1,0-1,-1 1,1 0,0-1,-2 1,-11-4,-1 1,0 1,-1 0,1 1,-28 1,-81 15,-49 15,2 9,-171 61,-227 115,399-148,-299 132,431-183,-57 17,22-9,-44 25,110-44,12-2,15-2,27-8,1-2,-1-2,52-19,-66 20,525-200,-18-52,-230 100,371-202,-665 355,111-59,-102 56,0 2,0 1,33-7,38-5,-75 19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4-19T18:47:11.335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4-19T18:47:13.667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1 515,'255'-25,"19"-10,85-14,1816-221,-1193 193,0 42,-739 35,467-12,-216 0,-483 14,-15 2,-22 7,20-9,-404 117,280-85,-459 109,529-126,33-8,0-2,-1 0,0-2,-49 2,54-7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4-19T18:47:17.676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4-19T18:47:21.369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221 1,'26'0,"-6"-1,1 1,-1 1,1 1,0 0,-1 2,24 7,-42-11,0 1,0-1,0 1,0 0,-1 0,1 0,0 0,0 0,-1 0,1 1,0-1,-1 1,1-1,-1 1,0-1,1 1,-1 0,0 0,0-1,0 1,0 0,-1 0,1 0,0 3,-1-3,0 1,0-1,-1 0,1 0,-1 0,1 0,-1 0,0 0,0 0,0 0,0 0,0 0,-1-1,1 1,0 0,-1-1,1 1,-1-1,0 1,1-1,-1 0,0 0,-3 2,-29 13,34-16,0 0,0 0,0 0,0 0,0 0,0 0,0 0,0 1,0-1,0 0,1 0,-1 0,0 0,0 0,0 0,0 0,0 0,0 0,0 0,0 0,0 0,0 0,0 0,0 0,0 0,0 0,0 0,0 0,0 0,0 1,1-1,-1 0,0 0,0 0,0 0,0 0,0 0,0 0,0 0,0 0,0 0,0 0,0 0,0 1,0-1,0 0,-1 0,1 0,0 0,0 0,0 0,0 0,0 0,0 0,0 0,0 0,0 0,0 0,0 0,0 0,0 0,0 1,0-1,12 2,17-1,1375-5,-849 5,-595-1,-863 12,783-7,-489 33,396-16,-219-7,392-15,9-1,68 1,1411 43,-1023-9,-5 31,-334-43,-77-19,-1 0,0 0,-1 1,1 0,-1 0,0 0,0 1,9 8,-14-11,0 0,0 1,-1-1,1 1,0 0,-1-1,0 1,1 0,-1 0,0 0,0 0,-1 0,1 0,-1 0,0 0,1 0,-2 4,1 2,-2-1,1 1,-1-1,0 1,-5 11,-18 36,-58 99,-27 20,-43 50,-1020 1726,1032-1670,-255 636,378-872,-25 75,37-99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9T18:47:24.23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4 0 24575,'176'55'0,"39"8"0,-37-29-719,325 19-1,187-46 1987,-668-5-1105,-22-1-161,1-1-1,-1 0 1,0 0 0,0 0-1,1 0 1,-1 0 0,0 0 0,0 1-1,0-1 1,1 0 0,-1 0-1,0 0 1,0 1 0,0-1 0,1 0-1,-1 0 1,0 1 0,0-1-1,0 0 1,0 0 0,0 1-1,0-1 1,0 0 0,0 0 0,1 1-1,-1-1 1,0 0 0,0 0-1,0 1 1,0-1 0,0 0 0,-1 1-1,1-1 1,0 0 0,0 1-1,-2 1-1,1 1 0,-1-1 0,0 0-1,0 0 1,-1 0 0,1 0 0,0 0-1,-1 0 1,1 0 0,-1-1 0,-3 2-1,-103 49 2,31-17 0,-79 45 0,-204 89 0,-121 10 0,217-87 0,110-40 0,134-44 0,-107 40 0,123-44 0,6-2 0,14-1 0,272-32 0,0-21 0,-10 2 0,-219 41 0,54-8 0,163-46 0,-242 54 0,56-7 0,-207 17 0,-94 3 0,154 0 0,-94 19 0,94-11-341,-1-3 0,0-2-1,-85-1 1,119-7-6485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19T18:47:55.62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32 24575,'2524'0'0,"-2478"-3"0,61-9 0,33-3 0,375 14 0,-246 2 0,-210-1-1365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32326A-4C88-4AFB-AA5B-5919D81DFF5B}" type="datetimeFigureOut">
              <a:rPr lang="en-US" smtClean="0"/>
              <a:t>4/20/2025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B3AB32-59DF-41F1-9618-EDFBF50496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18056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00470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AE9C94-934D-03F4-36E8-7D6BFE160D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85C0963-F61E-5D83-0A01-4CA9A58B63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A1A80E-50D1-14A2-1707-06706AA016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283CB2-27DA-22EB-DA78-123B31AC97A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27326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1DCE2A-66A9-695B-FE50-75DD6761E1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9D39647-50DC-B7DE-6067-E15286792D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A592B0E-3866-5C05-EC1E-92699543E6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8E46FF-1FD7-5F7B-3169-17ACAAA74F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04313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51155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19275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818E97-7D98-1267-5061-DA1EAA0466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41E2B33-5760-6A5B-7AD1-091849EA103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39F4054-DC58-FDB8-767E-B7FE5C7F08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20CA7E-9825-7351-E2F4-D6CA37918A0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09915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67141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4/20/2025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018600"/>
      </p:ext>
    </p:extLst>
  </p:cSld>
  <p:clrMapOvr>
    <a:masterClrMapping/>
  </p:clrMapOvr>
  <p:transition spd="slow">
    <p:cover/>
    <p:sndAc>
      <p:stSnd>
        <p:snd r:embed="rId1" name="click.wav"/>
      </p:stSnd>
    </p:sndAc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4701141"/>
      </p:ext>
    </p:extLst>
  </p:cSld>
  <p:clrMapOvr>
    <a:masterClrMapping/>
  </p:clrMapOvr>
  <p:transition spd="slow">
    <p:cover/>
    <p:sndAc>
      <p:stSnd>
        <p:snd r:embed="rId1" name="click.wav"/>
      </p:stSnd>
    </p:sndAc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4/20/2025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1526879"/>
      </p:ext>
    </p:extLst>
  </p:cSld>
  <p:clrMapOvr>
    <a:masterClrMapping/>
  </p:clrMapOvr>
  <p:transition spd="slow">
    <p:cover/>
    <p:sndAc>
      <p:stSnd>
        <p:snd r:embed="rId1" name="click.wav"/>
      </p:stSnd>
    </p:sndAc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9981630"/>
      </p:ext>
    </p:extLst>
  </p:cSld>
  <p:clrMapOvr>
    <a:masterClrMapping/>
  </p:clrMapOvr>
  <p:transition spd="slow">
    <p:cover/>
    <p:sndAc>
      <p:stSnd>
        <p:snd r:embed="rId1" name="click.wav"/>
      </p:stSnd>
    </p:sndAc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4/20/2025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9290883"/>
      </p:ext>
    </p:extLst>
  </p:cSld>
  <p:clrMapOvr>
    <a:masterClrMapping/>
  </p:clrMapOvr>
  <p:transition spd="slow">
    <p:cover/>
    <p:sndAc>
      <p:stSnd>
        <p:snd r:embed="rId1" name="click.wav"/>
      </p:stSnd>
    </p:sndAc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167401"/>
      </p:ext>
    </p:extLst>
  </p:cSld>
  <p:clrMapOvr>
    <a:masterClrMapping/>
  </p:clrMapOvr>
  <p:transition spd="slow">
    <p:cover/>
    <p:sndAc>
      <p:stSnd>
        <p:snd r:embed="rId1" name="click.wav"/>
      </p:stSnd>
    </p:sndAc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4/20/2025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8574024"/>
      </p:ext>
    </p:extLst>
  </p:cSld>
  <p:clrMapOvr>
    <a:masterClrMapping/>
  </p:clrMapOvr>
  <p:transition spd="slow">
    <p:cover/>
    <p:sndAc>
      <p:stSnd>
        <p:snd r:embed="rId1" name="click.wav"/>
      </p:stSnd>
    </p:sndAc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4/20/2025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318277"/>
      </p:ext>
    </p:extLst>
  </p:cSld>
  <p:clrMapOvr>
    <a:masterClrMapping/>
  </p:clrMapOvr>
  <p:transition spd="slow">
    <p:cover/>
    <p:sndAc>
      <p:stSnd>
        <p:snd r:embed="rId1" name="click.wav"/>
      </p:stSnd>
    </p:sndAc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4/20/2025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2690406"/>
      </p:ext>
    </p:extLst>
  </p:cSld>
  <p:clrMapOvr>
    <a:masterClrMapping/>
  </p:clrMapOvr>
  <p:transition spd="slow">
    <p:cover/>
    <p:sndAc>
      <p:stSnd>
        <p:snd r:embed="rId1" name="click.wav"/>
      </p:stSnd>
    </p:sndAc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4/20/2025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3296207"/>
      </p:ext>
    </p:extLst>
  </p:cSld>
  <p:clrMapOvr>
    <a:masterClrMapping/>
  </p:clrMapOvr>
  <p:transition spd="slow">
    <p:cover/>
    <p:sndAc>
      <p:stSnd>
        <p:snd r:embed="rId1" name="click.wav"/>
      </p:stSnd>
    </p:sndAc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0803729"/>
      </p:ext>
    </p:extLst>
  </p:cSld>
  <p:clrMapOvr>
    <a:masterClrMapping/>
  </p:clrMapOvr>
  <p:transition spd="slow">
    <p:cover/>
    <p:sndAc>
      <p:stSnd>
        <p:snd r:embed="rId1" name="click.wav"/>
      </p:stSnd>
    </p:sndAc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audio" Target="../media/audio1.wav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4/20/2025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2855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ransition spd="slow">
    <p:cover/>
    <p:sndAc>
      <p:stSnd>
        <p:snd r:embed="rId13" name="click.wav"/>
      </p:stSnd>
    </p:sndAc>
  </p:transition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5.xml"/><Relationship Id="rId3" Type="http://schemas.openxmlformats.org/officeDocument/2006/relationships/audio" Target="../media/audio1.wav"/><Relationship Id="rId7" Type="http://schemas.openxmlformats.org/officeDocument/2006/relationships/diagramQuickStyle" Target="../diagrams/quickStyle5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5.xml"/><Relationship Id="rId5" Type="http://schemas.openxmlformats.org/officeDocument/2006/relationships/diagramData" Target="../diagrams/data5.xml"/><Relationship Id="rId4" Type="http://schemas.openxmlformats.org/officeDocument/2006/relationships/image" Target="../media/image2.jpeg"/><Relationship Id="rId9" Type="http://schemas.microsoft.com/office/2007/relationships/diagramDrawing" Target="../diagrams/drawing5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customXml" Target="../ink/ink25.xml"/><Relationship Id="rId3" Type="http://schemas.openxmlformats.org/officeDocument/2006/relationships/customXml" Target="../ink/ink22.xml"/><Relationship Id="rId7" Type="http://schemas.openxmlformats.org/officeDocument/2006/relationships/image" Target="../media/image200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24.xml"/><Relationship Id="rId11" Type="http://schemas.openxmlformats.org/officeDocument/2006/relationships/image" Target="../media/image32.png"/><Relationship Id="rId5" Type="http://schemas.openxmlformats.org/officeDocument/2006/relationships/customXml" Target="../ink/ink23.xml"/><Relationship Id="rId10" Type="http://schemas.openxmlformats.org/officeDocument/2006/relationships/customXml" Target="../ink/ink26.xml"/><Relationship Id="rId4" Type="http://schemas.openxmlformats.org/officeDocument/2006/relationships/image" Target="../media/image12.png"/><Relationship Id="rId9" Type="http://schemas.openxmlformats.org/officeDocument/2006/relationships/image" Target="../media/image21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audio" Target="../media/audio1.wav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2.jpeg"/><Relationship Id="rId9" Type="http://schemas.microsoft.com/office/2007/relationships/diagramDrawing" Target="../diagrams/drawing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audio" Target="../media/audio1.wav"/><Relationship Id="rId7" Type="http://schemas.openxmlformats.org/officeDocument/2006/relationships/diagramQuickStyle" Target="../diagrams/quickStyle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4" Type="http://schemas.openxmlformats.org/officeDocument/2006/relationships/image" Target="../media/image2.jpeg"/><Relationship Id="rId9" Type="http://schemas.microsoft.com/office/2007/relationships/diagramDrawing" Target="../diagrams/drawing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.xml"/><Relationship Id="rId3" Type="http://schemas.openxmlformats.org/officeDocument/2006/relationships/audio" Target="../media/audio1.wav"/><Relationship Id="rId7" Type="http://schemas.openxmlformats.org/officeDocument/2006/relationships/diagramQuickStyle" Target="../diagrams/quickStyle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3.xml"/><Relationship Id="rId5" Type="http://schemas.openxmlformats.org/officeDocument/2006/relationships/diagramData" Target="../diagrams/data3.xml"/><Relationship Id="rId4" Type="http://schemas.openxmlformats.org/officeDocument/2006/relationships/image" Target="../media/image2.jpeg"/><Relationship Id="rId9" Type="http://schemas.microsoft.com/office/2007/relationships/diagramDrawing" Target="../diagrams/drawing3.xml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9.png"/><Relationship Id="rId18" Type="http://schemas.openxmlformats.org/officeDocument/2006/relationships/customXml" Target="../ink/ink4.xml"/><Relationship Id="rId26" Type="http://schemas.openxmlformats.org/officeDocument/2006/relationships/image" Target="../media/image15.png"/><Relationship Id="rId39" Type="http://schemas.openxmlformats.org/officeDocument/2006/relationships/customXml" Target="../ink/ink15.xml"/><Relationship Id="rId21" Type="http://schemas.openxmlformats.org/officeDocument/2006/relationships/image" Target="../media/image13.png"/><Relationship Id="rId34" Type="http://schemas.openxmlformats.org/officeDocument/2006/relationships/image" Target="../media/image19.png"/><Relationship Id="rId42" Type="http://schemas.openxmlformats.org/officeDocument/2006/relationships/image" Target="../media/image23.png"/><Relationship Id="rId47" Type="http://schemas.openxmlformats.org/officeDocument/2006/relationships/customXml" Target="../ink/ink19.xml"/><Relationship Id="rId50" Type="http://schemas.openxmlformats.org/officeDocument/2006/relationships/image" Target="../media/image27.png"/><Relationship Id="rId7" Type="http://schemas.openxmlformats.org/officeDocument/2006/relationships/diagramColors" Target="../diagrams/colors4.xml"/><Relationship Id="rId2" Type="http://schemas.openxmlformats.org/officeDocument/2006/relationships/notesSlide" Target="../notesSlides/notesSlide5.xml"/><Relationship Id="rId16" Type="http://schemas.openxmlformats.org/officeDocument/2006/relationships/customXml" Target="../ink/ink3.xml"/><Relationship Id="rId29" Type="http://schemas.openxmlformats.org/officeDocument/2006/relationships/customXml" Target="../ink/ink10.xml"/><Relationship Id="rId11" Type="http://schemas.openxmlformats.org/officeDocument/2006/relationships/image" Target="../media/image8.png"/><Relationship Id="rId24" Type="http://schemas.openxmlformats.org/officeDocument/2006/relationships/image" Target="../media/image14.png"/><Relationship Id="rId32" Type="http://schemas.openxmlformats.org/officeDocument/2006/relationships/image" Target="../media/image18.png"/><Relationship Id="rId37" Type="http://schemas.openxmlformats.org/officeDocument/2006/relationships/customXml" Target="../ink/ink14.xml"/><Relationship Id="rId40" Type="http://schemas.openxmlformats.org/officeDocument/2006/relationships/image" Target="../media/image22.png"/><Relationship Id="rId45" Type="http://schemas.openxmlformats.org/officeDocument/2006/relationships/customXml" Target="../ink/ink18.xml"/><Relationship Id="rId5" Type="http://schemas.openxmlformats.org/officeDocument/2006/relationships/diagramLayout" Target="../diagrams/layout4.xml"/><Relationship Id="rId15" Type="http://schemas.openxmlformats.org/officeDocument/2006/relationships/image" Target="../media/image10.png"/><Relationship Id="rId23" Type="http://schemas.openxmlformats.org/officeDocument/2006/relationships/customXml" Target="../ink/ink7.xml"/><Relationship Id="rId28" Type="http://schemas.openxmlformats.org/officeDocument/2006/relationships/image" Target="../media/image16.png"/><Relationship Id="rId36" Type="http://schemas.openxmlformats.org/officeDocument/2006/relationships/image" Target="../media/image20.png"/><Relationship Id="rId49" Type="http://schemas.openxmlformats.org/officeDocument/2006/relationships/customXml" Target="../ink/ink20.xml"/><Relationship Id="rId10" Type="http://schemas.openxmlformats.org/officeDocument/2006/relationships/image" Target="../media/image7.png"/><Relationship Id="rId19" Type="http://schemas.openxmlformats.org/officeDocument/2006/relationships/image" Target="../media/image12.png"/><Relationship Id="rId31" Type="http://schemas.openxmlformats.org/officeDocument/2006/relationships/customXml" Target="../ink/ink11.xml"/><Relationship Id="rId44" Type="http://schemas.openxmlformats.org/officeDocument/2006/relationships/image" Target="../media/image24.png"/><Relationship Id="rId4" Type="http://schemas.openxmlformats.org/officeDocument/2006/relationships/diagramData" Target="../diagrams/data4.xml"/><Relationship Id="rId9" Type="http://schemas.openxmlformats.org/officeDocument/2006/relationships/image" Target="../media/image6.png"/><Relationship Id="rId14" Type="http://schemas.openxmlformats.org/officeDocument/2006/relationships/customXml" Target="../ink/ink2.xml"/><Relationship Id="rId22" Type="http://schemas.openxmlformats.org/officeDocument/2006/relationships/customXml" Target="../ink/ink6.xml"/><Relationship Id="rId27" Type="http://schemas.openxmlformats.org/officeDocument/2006/relationships/customXml" Target="../ink/ink9.xml"/><Relationship Id="rId30" Type="http://schemas.openxmlformats.org/officeDocument/2006/relationships/image" Target="../media/image17.png"/><Relationship Id="rId35" Type="http://schemas.openxmlformats.org/officeDocument/2006/relationships/customXml" Target="../ink/ink13.xml"/><Relationship Id="rId43" Type="http://schemas.openxmlformats.org/officeDocument/2006/relationships/customXml" Target="../ink/ink17.xml"/><Relationship Id="rId48" Type="http://schemas.openxmlformats.org/officeDocument/2006/relationships/image" Target="../media/image26.png"/><Relationship Id="rId8" Type="http://schemas.microsoft.com/office/2007/relationships/diagramDrawing" Target="../diagrams/drawing4.xml"/><Relationship Id="rId51" Type="http://schemas.openxmlformats.org/officeDocument/2006/relationships/customXml" Target="../ink/ink21.xml"/><Relationship Id="rId3" Type="http://schemas.openxmlformats.org/officeDocument/2006/relationships/audio" Target="../media/audio1.wav"/><Relationship Id="rId12" Type="http://schemas.openxmlformats.org/officeDocument/2006/relationships/customXml" Target="../ink/ink1.xml"/><Relationship Id="rId17" Type="http://schemas.openxmlformats.org/officeDocument/2006/relationships/image" Target="../media/image11.png"/><Relationship Id="rId25" Type="http://schemas.openxmlformats.org/officeDocument/2006/relationships/customXml" Target="../ink/ink8.xml"/><Relationship Id="rId33" Type="http://schemas.openxmlformats.org/officeDocument/2006/relationships/customXml" Target="../ink/ink12.xml"/><Relationship Id="rId38" Type="http://schemas.openxmlformats.org/officeDocument/2006/relationships/image" Target="../media/image21.png"/><Relationship Id="rId46" Type="http://schemas.openxmlformats.org/officeDocument/2006/relationships/image" Target="../media/image25.png"/><Relationship Id="rId20" Type="http://schemas.openxmlformats.org/officeDocument/2006/relationships/customXml" Target="../ink/ink5.xml"/><Relationship Id="rId41" Type="http://schemas.openxmlformats.org/officeDocument/2006/relationships/customXml" Target="../ink/ink16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493D4EDA-58E0-40CC-B3CA-14CDEB349D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 descr="Digital Connections">
            <a:extLst>
              <a:ext uri="{FF2B5EF4-FFF2-40B4-BE49-F238E27FC236}">
                <a16:creationId xmlns:a16="http://schemas.microsoft.com/office/drawing/2014/main" id="{3840F91C-EDD0-4D4E-A4AB-E6C77856C88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265" t="9091" r="3502" b="-1"/>
          <a:stretch/>
        </p:blipFill>
        <p:spPr>
          <a:xfrm>
            <a:off x="20" y="-68973"/>
            <a:ext cx="12191980" cy="6857990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AA9EB0BC-A85E-4C26-B355-5DFCEF6CCB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643E56B-BD42-413D-B17D-7958270F5D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6C04F74-9467-4FA5-95DC-8D481A297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73DE1C3-5C37-42E9-A3F0-256F193832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4A2E7EC3-E07C-46CE-9B25-41865A506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732" y="4428067"/>
            <a:ext cx="11260667" cy="1962497"/>
          </a:xfrm>
          <a:prstGeom prst="rect">
            <a:avLst/>
          </a:prstGeom>
          <a:solidFill>
            <a:schemeClr val="accent1">
              <a:alpha val="97000"/>
            </a:scheme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2C5318-1A1E-49D0-B2E2-A4B0FA9E8A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9370" y="4559173"/>
            <a:ext cx="10908239" cy="1509557"/>
          </a:xfrm>
        </p:spPr>
        <p:txBody>
          <a:bodyPr>
            <a:no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REST API Development using Java for Robotics Applications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B6CF59-4E5B-494D-A2F7-97ADD01E64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5906348"/>
            <a:ext cx="333206" cy="45719"/>
          </a:xfrm>
        </p:spPr>
        <p:txBody>
          <a:bodyPr>
            <a:normAutofit fontScale="25000" lnSpcReduction="20000"/>
          </a:bodyPr>
          <a:lstStyle/>
          <a:p>
            <a:endParaRPr lang="en-US" dirty="0">
              <a:solidFill>
                <a:srgbClr val="7CEB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7700712"/>
      </p:ext>
    </p:extLst>
  </p:cSld>
  <p:clrMapOvr>
    <a:masterClrMapping/>
  </p:clrMapOvr>
  <p:transition spd="slow">
    <p:cover/>
    <p:sndAc>
      <p:stSnd>
        <p:snd r:embed="rId3" name="click.wav"/>
      </p:stSnd>
    </p:sndAc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2060"/>
            </a:gs>
            <a:gs pos="4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02D750C-3DAA-F90E-21F1-5C434A0507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8312" y="786128"/>
            <a:ext cx="9003745" cy="56648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84455991"/>
      </p:ext>
    </p:extLst>
  </p:cSld>
  <p:clrMapOvr>
    <a:masterClrMapping/>
  </p:clrMapOvr>
  <p:transition spd="slow">
    <p:cover/>
    <p:sndAc>
      <p:stSnd>
        <p:snd r:embed="rId2" name="click.wav"/>
      </p:stSnd>
    </p:sndAc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2060"/>
            </a:gs>
            <a:gs pos="3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2DB0E6-DBB5-E2FE-2175-0B8BC9407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4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SHORTEST PATH ALGORITHM</a:t>
            </a:r>
            <a:endParaRPr lang="en-IN" sz="4000" dirty="0"/>
          </a:p>
        </p:txBody>
      </p:sp>
      <p:sp>
        <p:nvSpPr>
          <p:cNvPr id="20" name="Rectangle 17">
            <a:extLst>
              <a:ext uri="{FF2B5EF4-FFF2-40B4-BE49-F238E27FC236}">
                <a16:creationId xmlns:a16="http://schemas.microsoft.com/office/drawing/2014/main" id="{8F771F65-6F5D-1E83-A148-309877AB8850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388938" y="1582458"/>
            <a:ext cx="5707062" cy="51706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  <a:latin typeface="Arial" panose="020B0604020202020204" pitchFamily="34" charset="0"/>
              </a:rPr>
              <a:t>Determine Movement Direction</a:t>
            </a:r>
            <a:br>
              <a:rPr kumimoji="0" lang="en-US" altLang="en-US" sz="1400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400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  <a:latin typeface="Arial" panose="020B0604020202020204" pitchFamily="34" charset="0"/>
              </a:rPr>
              <a:t>The algorithm starts by figuring out how to move from the start to the end point using</a:t>
            </a:r>
            <a:br>
              <a:rPr kumimoji="0" lang="en-US" altLang="en-US" sz="1400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400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  <a:latin typeface="Arial Unicode MS"/>
              </a:rPr>
              <a:t>int dx = </a:t>
            </a:r>
            <a:r>
              <a:rPr kumimoji="0" lang="en-US" altLang="en-US" sz="1400" i="0" u="none" strike="noStrike" cap="none" normalizeH="0" baseline="0" dirty="0" err="1">
                <a:ln>
                  <a:noFill/>
                </a:ln>
                <a:solidFill>
                  <a:srgbClr val="002060"/>
                </a:solidFill>
                <a:effectLst/>
                <a:latin typeface="Arial Unicode MS"/>
              </a:rPr>
              <a:t>Integer.compare</a:t>
            </a:r>
            <a:r>
              <a:rPr kumimoji="0" lang="en-US" altLang="en-US" sz="1400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  <a:latin typeface="Arial Unicode MS"/>
              </a:rPr>
              <a:t>(x, </a:t>
            </a:r>
            <a:r>
              <a:rPr kumimoji="0" lang="en-US" altLang="en-US" sz="1400" i="0" u="none" strike="noStrike" cap="none" normalizeH="0" baseline="0" dirty="0" err="1">
                <a:ln>
                  <a:noFill/>
                </a:ln>
                <a:solidFill>
                  <a:srgbClr val="002060"/>
                </a:solidFill>
                <a:effectLst/>
                <a:latin typeface="Arial Unicode MS"/>
              </a:rPr>
              <a:t>i</a:t>
            </a:r>
            <a:r>
              <a:rPr kumimoji="0" lang="en-US" altLang="en-US" sz="1400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  <a:latin typeface="Arial Unicode MS"/>
              </a:rPr>
              <a:t>);</a:t>
            </a:r>
            <a:r>
              <a:rPr kumimoji="0" lang="en-US" altLang="en-US" sz="1400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</a:rPr>
              <a:t> and </a:t>
            </a:r>
            <a:r>
              <a:rPr kumimoji="0" lang="en-US" altLang="en-US" sz="1400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  <a:latin typeface="Arial Unicode MS"/>
              </a:rPr>
              <a:t>int </a:t>
            </a:r>
            <a:r>
              <a:rPr kumimoji="0" lang="en-US" altLang="en-US" sz="1400" i="0" u="none" strike="noStrike" cap="none" normalizeH="0" baseline="0" dirty="0" err="1">
                <a:ln>
                  <a:noFill/>
                </a:ln>
                <a:solidFill>
                  <a:srgbClr val="002060"/>
                </a:solidFill>
                <a:effectLst/>
                <a:latin typeface="Arial Unicode MS"/>
              </a:rPr>
              <a:t>dy</a:t>
            </a:r>
            <a:r>
              <a:rPr kumimoji="0" lang="en-US" altLang="en-US" sz="1400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  <a:latin typeface="Arial Unicode MS"/>
              </a:rPr>
              <a:t> = </a:t>
            </a:r>
            <a:r>
              <a:rPr kumimoji="0" lang="en-US" altLang="en-US" sz="1400" i="0" u="none" strike="noStrike" cap="none" normalizeH="0" baseline="0" dirty="0" err="1">
                <a:ln>
                  <a:noFill/>
                </a:ln>
                <a:solidFill>
                  <a:srgbClr val="002060"/>
                </a:solidFill>
                <a:effectLst/>
                <a:latin typeface="Arial Unicode MS"/>
              </a:rPr>
              <a:t>Integer.compare</a:t>
            </a:r>
            <a:r>
              <a:rPr kumimoji="0" lang="en-US" altLang="en-US" sz="1400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  <a:latin typeface="Arial Unicode MS"/>
              </a:rPr>
              <a:t>(y, j);</a:t>
            </a:r>
            <a:br>
              <a:rPr kumimoji="0" lang="en-US" altLang="en-US" sz="1400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</a:rPr>
            </a:br>
            <a:r>
              <a:rPr kumimoji="0" lang="en-US" altLang="en-US" sz="1400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</a:rPr>
              <a:t>which decide if movement along each axis should be +1, -1, or 0.</a:t>
            </a:r>
            <a:endParaRPr kumimoji="0" lang="en-US" altLang="en-US" sz="1400" i="0" u="none" strike="noStrike" cap="none" normalizeH="0" baseline="0" dirty="0">
              <a:ln>
                <a:noFill/>
              </a:ln>
              <a:solidFill>
                <a:srgbClr val="00206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  <a:latin typeface="Arial" panose="020B0604020202020204" pitchFamily="34" charset="0"/>
              </a:rPr>
              <a:t>Initialize the Path</a:t>
            </a:r>
            <a:br>
              <a:rPr kumimoji="0" lang="en-US" altLang="en-US" sz="1400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400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  <a:latin typeface="Arial" panose="020B0604020202020204" pitchFamily="34" charset="0"/>
              </a:rPr>
              <a:t>A list is created to hold the path using </a:t>
            </a:r>
            <a:r>
              <a:rPr kumimoji="0" lang="en-US" altLang="en-US" sz="1400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  <a:latin typeface="Arial Unicode MS"/>
              </a:rPr>
              <a:t>List&lt;Point&gt; path = new LinkedList&lt;&gt;();</a:t>
            </a:r>
            <a:r>
              <a:rPr kumimoji="0" lang="en-US" altLang="en-US" sz="1400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</a:rPr>
              <a:t>, and the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  <a:tabLst/>
            </a:pPr>
            <a:r>
              <a:rPr kumimoji="0" lang="en-US" altLang="en-US" sz="1400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</a:rPr>
              <a:t> starting point is added with </a:t>
            </a:r>
            <a:r>
              <a:rPr kumimoji="0" lang="en-US" altLang="en-US" sz="1400" i="0" u="none" strike="noStrike" cap="none" normalizeH="0" baseline="0" dirty="0" err="1">
                <a:ln>
                  <a:noFill/>
                </a:ln>
                <a:solidFill>
                  <a:srgbClr val="002060"/>
                </a:solidFill>
                <a:effectLst/>
                <a:latin typeface="Arial Unicode MS"/>
              </a:rPr>
              <a:t>path.add</a:t>
            </a:r>
            <a:r>
              <a:rPr kumimoji="0" lang="en-US" altLang="en-US" sz="1400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  <a:latin typeface="Arial Unicode MS"/>
              </a:rPr>
              <a:t>(new Point(p, q));</a:t>
            </a:r>
            <a:r>
              <a:rPr kumimoji="0" lang="en-US" altLang="en-US" sz="1400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</a:rPr>
              <a:t>.</a:t>
            </a:r>
            <a:endParaRPr kumimoji="0" lang="en-US" altLang="en-US" sz="1400" i="0" u="none" strike="noStrike" cap="none" normalizeH="0" baseline="0" dirty="0">
              <a:ln>
                <a:noFill/>
              </a:ln>
              <a:solidFill>
                <a:srgbClr val="00206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3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  <a:latin typeface="Arial" panose="020B0604020202020204" pitchFamily="34" charset="0"/>
              </a:rPr>
              <a:t>Traverse Step-by-Step</a:t>
            </a:r>
            <a:br>
              <a:rPr kumimoji="0" lang="en-US" altLang="en-US" sz="1400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400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  <a:latin typeface="Arial" panose="020B0604020202020204" pitchFamily="34" charset="0"/>
              </a:rPr>
              <a:t>A </a:t>
            </a:r>
            <a:r>
              <a:rPr kumimoji="0" lang="en-US" altLang="en-US" sz="1400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  <a:latin typeface="Arial Unicode MS"/>
              </a:rPr>
              <a:t>while</a:t>
            </a:r>
            <a:r>
              <a:rPr kumimoji="0" lang="en-US" altLang="en-US" sz="1400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</a:rPr>
              <a:t> loop </a:t>
            </a:r>
            <a:r>
              <a:rPr kumimoji="0" lang="en-US" altLang="en-US" sz="1400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  <a:latin typeface="Arial Unicode MS"/>
              </a:rPr>
              <a:t>while (p != x || q != y)</a:t>
            </a:r>
            <a:r>
              <a:rPr kumimoji="0" lang="en-US" altLang="en-US" sz="1400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</a:rPr>
              <a:t> runs until the destination is reached. Inside, it moves diagonally </a:t>
            </a:r>
            <a:endParaRPr lang="en-US" altLang="en-US" sz="1400" dirty="0">
              <a:solidFill>
                <a:srgbClr val="002060"/>
              </a:solidFill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400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</a:rPr>
              <a:t>when both </a:t>
            </a:r>
            <a:r>
              <a:rPr kumimoji="0" lang="en-US" altLang="en-US" sz="1400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  <a:latin typeface="Arial Unicode MS"/>
              </a:rPr>
              <a:t>p != x</a:t>
            </a:r>
            <a:r>
              <a:rPr kumimoji="0" lang="en-US" altLang="en-US" sz="1400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</a:rPr>
              <a:t> and </a:t>
            </a:r>
            <a:r>
              <a:rPr kumimoji="0" lang="en-US" altLang="en-US" sz="1400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  <a:latin typeface="Arial Unicode MS"/>
              </a:rPr>
              <a:t>q != y</a:t>
            </a:r>
            <a:r>
              <a:rPr kumimoji="0" lang="en-US" altLang="en-US" sz="1400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</a:rPr>
              <a:t> by </a:t>
            </a:r>
            <a:endParaRPr lang="en-US" altLang="en-US" sz="1400" dirty="0">
              <a:solidFill>
                <a:srgbClr val="002060"/>
              </a:solidFill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400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</a:rPr>
              <a:t>incrementing </a:t>
            </a:r>
            <a:r>
              <a:rPr kumimoji="0" lang="en-US" altLang="en-US" sz="1400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  <a:latin typeface="Arial Unicode MS"/>
              </a:rPr>
              <a:t>p += dx</a:t>
            </a:r>
            <a:r>
              <a:rPr kumimoji="0" lang="en-US" altLang="en-US" sz="1400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</a:rPr>
              <a:t> and </a:t>
            </a:r>
            <a:r>
              <a:rPr kumimoji="0" lang="en-US" altLang="en-US" sz="1400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  <a:latin typeface="Arial Unicode MS"/>
              </a:rPr>
              <a:t>q += </a:t>
            </a:r>
            <a:r>
              <a:rPr kumimoji="0" lang="en-US" altLang="en-US" sz="1400" i="0" u="none" strike="noStrike" cap="none" normalizeH="0" baseline="0" dirty="0" err="1">
                <a:ln>
                  <a:noFill/>
                </a:ln>
                <a:solidFill>
                  <a:srgbClr val="002060"/>
                </a:solidFill>
                <a:effectLst/>
                <a:latin typeface="Arial Unicode MS"/>
              </a:rPr>
              <a:t>dy</a:t>
            </a:r>
            <a:r>
              <a:rPr kumimoji="0" lang="en-US" altLang="en-US" sz="1400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</a:rPr>
              <a:t>, or straight when only one direction remains.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400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</a:rPr>
              <a:t>After every move, </a:t>
            </a:r>
            <a:r>
              <a:rPr kumimoji="0" lang="en-US" altLang="en-US" sz="1400" i="0" u="none" strike="noStrike" cap="none" normalizeH="0" baseline="0" dirty="0" err="1">
                <a:ln>
                  <a:noFill/>
                </a:ln>
                <a:solidFill>
                  <a:srgbClr val="002060"/>
                </a:solidFill>
                <a:effectLst/>
                <a:latin typeface="Arial Unicode MS"/>
              </a:rPr>
              <a:t>path.add</a:t>
            </a:r>
            <a:r>
              <a:rPr kumimoji="0" lang="en-US" altLang="en-US" sz="1400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  <a:latin typeface="Arial Unicode MS"/>
              </a:rPr>
              <a:t>(new Point(p, q));</a:t>
            </a:r>
            <a:r>
              <a:rPr kumimoji="0" lang="en-US" altLang="en-US" sz="1400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</a:rPr>
              <a:t> records the step.</a:t>
            </a:r>
            <a:endParaRPr kumimoji="0" lang="en-US" altLang="en-US" sz="1400" i="0" u="none" strike="noStrike" cap="none" normalizeH="0" baseline="0" dirty="0">
              <a:ln>
                <a:noFill/>
              </a:ln>
              <a:solidFill>
                <a:srgbClr val="00206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4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  <a:latin typeface="Arial" panose="020B0604020202020204" pitchFamily="34" charset="0"/>
              </a:rPr>
              <a:t>Complete Path Generation</a:t>
            </a:r>
            <a:b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400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  <a:latin typeface="Arial" panose="020B0604020202020204" pitchFamily="34" charset="0"/>
              </a:rPr>
              <a:t>The loop continues until the current point matches the target. The final </a:t>
            </a:r>
            <a:r>
              <a:rPr kumimoji="0" lang="en-US" altLang="en-US" sz="1400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  <a:latin typeface="Arial Unicode MS"/>
              </a:rPr>
              <a:t>path</a:t>
            </a:r>
            <a:r>
              <a:rPr kumimoji="0" lang="en-US" altLang="en-US" sz="1400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</a:rPr>
              <a:t> list contains the shortest </a:t>
            </a:r>
            <a:endParaRPr lang="en-US" altLang="en-US" sz="1400" dirty="0">
              <a:solidFill>
                <a:srgbClr val="002060"/>
              </a:solidFill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400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</a:rPr>
              <a:t>path made of </a:t>
            </a:r>
            <a:r>
              <a:rPr kumimoji="0" lang="en-US" altLang="en-US" sz="1400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  <a:latin typeface="Arial Unicode MS"/>
              </a:rPr>
              <a:t>Point</a:t>
            </a:r>
            <a:r>
              <a:rPr kumimoji="0" lang="en-US" altLang="en-US" sz="1400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</a:rPr>
              <a:t> objects from start to end, allowing smooth and efficient traversal.</a:t>
            </a:r>
            <a:endParaRPr kumimoji="0" lang="en-US" altLang="en-US" sz="1400" i="0" u="none" strike="noStrike" cap="none" normalizeH="0" baseline="0" dirty="0">
              <a:ln>
                <a:noFill/>
              </a:ln>
              <a:solidFill>
                <a:srgbClr val="00206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1" name="Content Placeholder 4">
            <a:extLst>
              <a:ext uri="{FF2B5EF4-FFF2-40B4-BE49-F238E27FC236}">
                <a16:creationId xmlns:a16="http://schemas.microsoft.com/office/drawing/2014/main" id="{0BC3D8C3-FE08-3362-A017-FB3BA44222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9231" y="2193444"/>
            <a:ext cx="4472737" cy="36782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35685163"/>
      </p:ext>
    </p:extLst>
  </p:cSld>
  <p:clrMapOvr>
    <a:masterClrMapping/>
  </p:clrMapOvr>
  <p:transition spd="slow">
    <p:cover/>
    <p:sndAc>
      <p:stSnd>
        <p:snd r:embed="rId2" name="click.wav"/>
      </p:stSnd>
    </p:sndAc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2060"/>
            </a:gs>
            <a:gs pos="3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BB5EC0-91BB-4BA1-2D26-8C86CF409B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831258"/>
            <a:ext cx="11029616" cy="988332"/>
          </a:xfrm>
        </p:spPr>
        <p:txBody>
          <a:bodyPr>
            <a:normAutofit/>
          </a:bodyPr>
          <a:lstStyle/>
          <a:p>
            <a:pPr algn="ctr"/>
            <a:r>
              <a:rPr lang="en-IN" sz="4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SHORTEST PATH ALGORITHM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BF10552-8723-7384-745A-D85CE76B82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1194" y="2685203"/>
            <a:ext cx="5422390" cy="3633047"/>
          </a:xfrm>
        </p:spPr>
        <p:txBody>
          <a:bodyPr>
            <a:normAutofit fontScale="25000" lnSpcReduction="20000"/>
          </a:bodyPr>
          <a:lstStyle/>
          <a:p>
            <a:pPr marL="0" indent="0">
              <a:buNone/>
            </a:pPr>
            <a:r>
              <a:rPr lang="en-IN" sz="5600" dirty="0">
                <a:solidFill>
                  <a:srgbClr val="002060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import </a:t>
            </a:r>
            <a:r>
              <a:rPr lang="en-IN" sz="5600" dirty="0" err="1">
                <a:solidFill>
                  <a:srgbClr val="002060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java.awt.Point</a:t>
            </a:r>
            <a:r>
              <a:rPr lang="en-IN" sz="5600" dirty="0">
                <a:solidFill>
                  <a:srgbClr val="002060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;</a:t>
            </a:r>
          </a:p>
          <a:p>
            <a:pPr marL="0" indent="0">
              <a:buNone/>
            </a:pPr>
            <a:r>
              <a:rPr lang="en-IN" sz="5600" dirty="0">
                <a:solidFill>
                  <a:srgbClr val="002060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import </a:t>
            </a:r>
            <a:r>
              <a:rPr lang="en-IN" sz="5600" dirty="0" err="1">
                <a:solidFill>
                  <a:srgbClr val="002060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java.util.ArrayList</a:t>
            </a:r>
            <a:r>
              <a:rPr lang="en-IN" sz="5600" dirty="0">
                <a:solidFill>
                  <a:srgbClr val="002060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;</a:t>
            </a:r>
          </a:p>
          <a:p>
            <a:pPr marL="0" indent="0">
              <a:buNone/>
            </a:pPr>
            <a:r>
              <a:rPr lang="en-IN" sz="5600" dirty="0">
                <a:solidFill>
                  <a:srgbClr val="002060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import </a:t>
            </a:r>
            <a:r>
              <a:rPr lang="en-IN" sz="5600" dirty="0" err="1">
                <a:solidFill>
                  <a:srgbClr val="002060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java.util.List</a:t>
            </a:r>
            <a:r>
              <a:rPr lang="en-IN" sz="5600" dirty="0">
                <a:solidFill>
                  <a:srgbClr val="002060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;</a:t>
            </a:r>
          </a:p>
          <a:p>
            <a:pPr marL="0" indent="0">
              <a:buNone/>
            </a:pPr>
            <a:r>
              <a:rPr lang="en-IN" sz="5600" dirty="0">
                <a:solidFill>
                  <a:srgbClr val="002060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import </a:t>
            </a:r>
            <a:r>
              <a:rPr lang="en-IN" sz="5600" dirty="0" err="1">
                <a:solidFill>
                  <a:srgbClr val="002060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java.util.Scanner</a:t>
            </a:r>
            <a:r>
              <a:rPr lang="en-IN" sz="5600" dirty="0">
                <a:solidFill>
                  <a:srgbClr val="002060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;</a:t>
            </a:r>
          </a:p>
          <a:p>
            <a:pPr marL="0" indent="0">
              <a:buNone/>
            </a:pPr>
            <a:endParaRPr lang="en-IN" sz="5600" dirty="0">
              <a:solidFill>
                <a:srgbClr val="002060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pPr marL="0" indent="0">
              <a:buNone/>
            </a:pPr>
            <a:r>
              <a:rPr lang="en-IN" sz="5600" dirty="0">
                <a:solidFill>
                  <a:srgbClr val="002060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public class </a:t>
            </a:r>
            <a:r>
              <a:rPr lang="en-IN" sz="5600" dirty="0" err="1">
                <a:solidFill>
                  <a:srgbClr val="002060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PathGenerator</a:t>
            </a:r>
            <a:r>
              <a:rPr lang="en-IN" sz="5600" dirty="0">
                <a:solidFill>
                  <a:srgbClr val="002060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{</a:t>
            </a:r>
          </a:p>
          <a:p>
            <a:pPr marL="0" indent="0">
              <a:buNone/>
            </a:pPr>
            <a:r>
              <a:rPr lang="en-IN" sz="5600" dirty="0">
                <a:solidFill>
                  <a:srgbClr val="002060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   public static void main(String[] </a:t>
            </a:r>
            <a:r>
              <a:rPr lang="en-IN" sz="5600" dirty="0" err="1">
                <a:solidFill>
                  <a:srgbClr val="002060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args</a:t>
            </a:r>
            <a:r>
              <a:rPr lang="en-IN" sz="5600" dirty="0">
                <a:solidFill>
                  <a:srgbClr val="002060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) {</a:t>
            </a:r>
          </a:p>
          <a:p>
            <a:pPr marL="0" indent="0">
              <a:buNone/>
            </a:pPr>
            <a:r>
              <a:rPr lang="en-IN" sz="5600" dirty="0">
                <a:solidFill>
                  <a:srgbClr val="002060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       Scanner </a:t>
            </a:r>
            <a:r>
              <a:rPr lang="en-IN" sz="5600" dirty="0" err="1">
                <a:solidFill>
                  <a:srgbClr val="002060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scanner</a:t>
            </a:r>
            <a:r>
              <a:rPr lang="en-IN" sz="5600" dirty="0">
                <a:solidFill>
                  <a:srgbClr val="002060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= new Scanner(System.in);</a:t>
            </a:r>
          </a:p>
          <a:p>
            <a:pPr marL="0" indent="0">
              <a:buNone/>
            </a:pPr>
            <a:r>
              <a:rPr lang="en-IN" sz="5600" dirty="0">
                <a:solidFill>
                  <a:srgbClr val="002060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       int </a:t>
            </a:r>
            <a:r>
              <a:rPr lang="en-IN" sz="5600" dirty="0" err="1">
                <a:solidFill>
                  <a:srgbClr val="002060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startX</a:t>
            </a:r>
            <a:r>
              <a:rPr lang="en-IN" sz="5600" dirty="0">
                <a:solidFill>
                  <a:srgbClr val="002060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= </a:t>
            </a:r>
            <a:r>
              <a:rPr lang="en-IN" sz="5600" dirty="0" err="1">
                <a:solidFill>
                  <a:srgbClr val="002060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scanner.nextInt</a:t>
            </a:r>
            <a:r>
              <a:rPr lang="en-IN" sz="5600" dirty="0">
                <a:solidFill>
                  <a:srgbClr val="002060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(), </a:t>
            </a:r>
            <a:r>
              <a:rPr lang="en-IN" sz="5600" dirty="0" err="1">
                <a:solidFill>
                  <a:srgbClr val="002060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startY</a:t>
            </a:r>
            <a:r>
              <a:rPr lang="en-IN" sz="5600" dirty="0">
                <a:solidFill>
                  <a:srgbClr val="002060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= </a:t>
            </a:r>
            <a:r>
              <a:rPr lang="en-IN" sz="5600" dirty="0" err="1">
                <a:solidFill>
                  <a:srgbClr val="002060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scanner.nextInt</a:t>
            </a:r>
            <a:r>
              <a:rPr lang="en-IN" sz="5600" dirty="0">
                <a:solidFill>
                  <a:srgbClr val="002060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(), </a:t>
            </a:r>
            <a:r>
              <a:rPr lang="en-IN" sz="5600" dirty="0" err="1">
                <a:solidFill>
                  <a:srgbClr val="002060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endX</a:t>
            </a:r>
            <a:r>
              <a:rPr lang="en-IN" sz="5600" dirty="0">
                <a:solidFill>
                  <a:srgbClr val="002060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= </a:t>
            </a:r>
            <a:r>
              <a:rPr lang="en-IN" sz="5600" dirty="0" err="1">
                <a:solidFill>
                  <a:srgbClr val="002060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scanner.nextInt</a:t>
            </a:r>
            <a:r>
              <a:rPr lang="en-IN" sz="5600" dirty="0">
                <a:solidFill>
                  <a:srgbClr val="002060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(), </a:t>
            </a:r>
            <a:r>
              <a:rPr lang="en-IN" sz="5600" dirty="0" err="1">
                <a:solidFill>
                  <a:srgbClr val="002060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endY</a:t>
            </a:r>
            <a:r>
              <a:rPr lang="en-IN" sz="5600" dirty="0">
                <a:solidFill>
                  <a:srgbClr val="002060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= </a:t>
            </a:r>
            <a:r>
              <a:rPr lang="en-IN" sz="5600" dirty="0" err="1">
                <a:solidFill>
                  <a:srgbClr val="002060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scanner.nextInt</a:t>
            </a:r>
            <a:r>
              <a:rPr lang="en-IN" sz="5600" dirty="0">
                <a:solidFill>
                  <a:srgbClr val="002060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();</a:t>
            </a:r>
          </a:p>
          <a:p>
            <a:pPr marL="0" indent="0">
              <a:buNone/>
            </a:pPr>
            <a:r>
              <a:rPr lang="en-IN" sz="5600" dirty="0">
                <a:solidFill>
                  <a:srgbClr val="002060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       for (Point </a:t>
            </a:r>
            <a:r>
              <a:rPr lang="en-IN" sz="5600" dirty="0" err="1">
                <a:solidFill>
                  <a:srgbClr val="002060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point</a:t>
            </a:r>
            <a:r>
              <a:rPr lang="en-IN" sz="5600" dirty="0">
                <a:solidFill>
                  <a:srgbClr val="002060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: </a:t>
            </a:r>
            <a:r>
              <a:rPr lang="en-IN" sz="5600" dirty="0" err="1">
                <a:solidFill>
                  <a:srgbClr val="002060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generatePath</a:t>
            </a:r>
            <a:r>
              <a:rPr lang="en-IN" sz="5600" dirty="0">
                <a:solidFill>
                  <a:srgbClr val="002060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(</a:t>
            </a:r>
            <a:r>
              <a:rPr lang="en-IN" sz="5600" dirty="0" err="1">
                <a:solidFill>
                  <a:srgbClr val="002060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startX</a:t>
            </a:r>
            <a:r>
              <a:rPr lang="en-IN" sz="5600" dirty="0">
                <a:solidFill>
                  <a:srgbClr val="002060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, </a:t>
            </a:r>
            <a:r>
              <a:rPr lang="en-IN" sz="5600" dirty="0" err="1">
                <a:solidFill>
                  <a:srgbClr val="002060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startY</a:t>
            </a:r>
            <a:r>
              <a:rPr lang="en-IN" sz="5600" dirty="0">
                <a:solidFill>
                  <a:srgbClr val="002060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, </a:t>
            </a:r>
            <a:r>
              <a:rPr lang="en-IN" sz="5600" dirty="0" err="1">
                <a:solidFill>
                  <a:srgbClr val="002060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endX</a:t>
            </a:r>
            <a:r>
              <a:rPr lang="en-IN" sz="5600" dirty="0">
                <a:solidFill>
                  <a:srgbClr val="002060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, </a:t>
            </a:r>
            <a:r>
              <a:rPr lang="en-IN" sz="5600" dirty="0" err="1">
                <a:solidFill>
                  <a:srgbClr val="002060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endY</a:t>
            </a:r>
            <a:r>
              <a:rPr lang="en-IN" sz="5600" dirty="0">
                <a:solidFill>
                  <a:srgbClr val="002060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)) {</a:t>
            </a:r>
          </a:p>
          <a:p>
            <a:pPr marL="0" indent="0">
              <a:buNone/>
            </a:pPr>
            <a:r>
              <a:rPr lang="en-IN" sz="5600" dirty="0">
                <a:solidFill>
                  <a:srgbClr val="002060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           </a:t>
            </a:r>
            <a:r>
              <a:rPr lang="en-IN" sz="5600" dirty="0" err="1">
                <a:solidFill>
                  <a:srgbClr val="002060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System.out.print</a:t>
            </a:r>
            <a:r>
              <a:rPr lang="en-IN" sz="5600" dirty="0">
                <a:solidFill>
                  <a:srgbClr val="002060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("(" + </a:t>
            </a:r>
            <a:r>
              <a:rPr lang="en-IN" sz="5600" dirty="0" err="1">
                <a:solidFill>
                  <a:srgbClr val="002060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point.x</a:t>
            </a:r>
            <a:r>
              <a:rPr lang="en-IN" sz="5600" dirty="0">
                <a:solidFill>
                  <a:srgbClr val="002060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+ "," + </a:t>
            </a:r>
            <a:r>
              <a:rPr lang="en-IN" sz="5600" dirty="0" err="1">
                <a:solidFill>
                  <a:srgbClr val="002060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point.y</a:t>
            </a:r>
            <a:r>
              <a:rPr lang="en-IN" sz="5600" dirty="0">
                <a:solidFill>
                  <a:srgbClr val="002060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+ ") ");</a:t>
            </a:r>
          </a:p>
          <a:p>
            <a:pPr marL="0" indent="0">
              <a:buNone/>
            </a:pPr>
            <a:r>
              <a:rPr lang="en-IN" sz="5600" dirty="0">
                <a:solidFill>
                  <a:srgbClr val="002060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       }</a:t>
            </a:r>
          </a:p>
          <a:p>
            <a:pPr marL="0" indent="0">
              <a:buNone/>
            </a:pPr>
            <a:r>
              <a:rPr lang="en-IN" sz="5600" dirty="0">
                <a:solidFill>
                  <a:srgbClr val="002060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   }</a:t>
            </a:r>
          </a:p>
          <a:p>
            <a:pPr marL="0" indent="0">
              <a:buNone/>
            </a:pPr>
            <a:r>
              <a:rPr lang="en-IN" sz="5600" dirty="0">
                <a:solidFill>
                  <a:srgbClr val="002060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}</a:t>
            </a:r>
          </a:p>
          <a:p>
            <a:pPr marL="0" indent="0" algn="ctr">
              <a:buNone/>
            </a:pPr>
            <a:r>
              <a:rPr lang="en-IN" dirty="0"/>
              <a:t>}</a:t>
            </a:r>
          </a:p>
          <a:p>
            <a:pPr marL="0" indent="0">
              <a:buNone/>
            </a:pPr>
            <a:endParaRPr lang="en-IN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5CCDFF7-7726-BE63-B2B9-9F2BF670161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25000" lnSpcReduction="20000"/>
          </a:bodyPr>
          <a:lstStyle/>
          <a:p>
            <a:pPr marL="0" indent="0">
              <a:buNone/>
            </a:pPr>
            <a:endParaRPr lang="en-IN" sz="5600" b="1" dirty="0"/>
          </a:p>
          <a:p>
            <a:pPr marL="0" indent="0">
              <a:buNone/>
            </a:pPr>
            <a:r>
              <a:rPr lang="en-IN" sz="5600" b="1" dirty="0">
                <a:solidFill>
                  <a:srgbClr val="002060"/>
                </a:solidFill>
              </a:rPr>
              <a:t>    public static List&lt;Point&gt; </a:t>
            </a:r>
            <a:r>
              <a:rPr lang="en-IN" sz="5600" b="1" dirty="0" err="1">
                <a:solidFill>
                  <a:srgbClr val="002060"/>
                </a:solidFill>
              </a:rPr>
              <a:t>generatePath</a:t>
            </a:r>
            <a:r>
              <a:rPr lang="en-IN" sz="5600" b="1" dirty="0">
                <a:solidFill>
                  <a:srgbClr val="002060"/>
                </a:solidFill>
              </a:rPr>
              <a:t>(int </a:t>
            </a:r>
            <a:r>
              <a:rPr lang="en-IN" sz="5600" b="1" dirty="0" err="1">
                <a:solidFill>
                  <a:srgbClr val="002060"/>
                </a:solidFill>
              </a:rPr>
              <a:t>i</a:t>
            </a:r>
            <a:r>
              <a:rPr lang="en-IN" sz="5600" b="1" dirty="0">
                <a:solidFill>
                  <a:srgbClr val="002060"/>
                </a:solidFill>
              </a:rPr>
              <a:t>, int j, int x, int y) {</a:t>
            </a:r>
          </a:p>
          <a:p>
            <a:pPr marL="0" indent="0">
              <a:buNone/>
            </a:pPr>
            <a:r>
              <a:rPr lang="en-IN" sz="5600" b="1" dirty="0">
                <a:solidFill>
                  <a:srgbClr val="002060"/>
                </a:solidFill>
              </a:rPr>
              <a:t>        List&lt;Point&gt; path = new ArrayList&lt;&gt;();</a:t>
            </a:r>
          </a:p>
          <a:p>
            <a:pPr marL="0" indent="0">
              <a:buNone/>
            </a:pPr>
            <a:r>
              <a:rPr lang="en-IN" sz="5600" b="1" dirty="0">
                <a:solidFill>
                  <a:srgbClr val="002060"/>
                </a:solidFill>
              </a:rPr>
              <a:t>        int p = </a:t>
            </a:r>
            <a:r>
              <a:rPr lang="en-IN" sz="5600" b="1" dirty="0" err="1">
                <a:solidFill>
                  <a:srgbClr val="002060"/>
                </a:solidFill>
              </a:rPr>
              <a:t>i</a:t>
            </a:r>
            <a:r>
              <a:rPr lang="en-IN" sz="5600" b="1" dirty="0">
                <a:solidFill>
                  <a:srgbClr val="002060"/>
                </a:solidFill>
              </a:rPr>
              <a:t>, q = j, dx = </a:t>
            </a:r>
            <a:r>
              <a:rPr lang="en-IN" sz="5600" b="1" dirty="0" err="1">
                <a:solidFill>
                  <a:srgbClr val="002060"/>
                </a:solidFill>
              </a:rPr>
              <a:t>Integer.compare</a:t>
            </a:r>
            <a:r>
              <a:rPr lang="en-IN" sz="5600" b="1" dirty="0">
                <a:solidFill>
                  <a:srgbClr val="002060"/>
                </a:solidFill>
              </a:rPr>
              <a:t>(x, </a:t>
            </a:r>
            <a:r>
              <a:rPr lang="en-IN" sz="5600" b="1" dirty="0" err="1">
                <a:solidFill>
                  <a:srgbClr val="002060"/>
                </a:solidFill>
              </a:rPr>
              <a:t>i</a:t>
            </a:r>
            <a:r>
              <a:rPr lang="en-IN" sz="5600" b="1" dirty="0">
                <a:solidFill>
                  <a:srgbClr val="002060"/>
                </a:solidFill>
              </a:rPr>
              <a:t>), </a:t>
            </a:r>
            <a:r>
              <a:rPr lang="en-IN" sz="5600" b="1" dirty="0" err="1">
                <a:solidFill>
                  <a:srgbClr val="002060"/>
                </a:solidFill>
              </a:rPr>
              <a:t>dy</a:t>
            </a:r>
            <a:r>
              <a:rPr lang="en-IN" sz="5600" b="1" dirty="0">
                <a:solidFill>
                  <a:srgbClr val="002060"/>
                </a:solidFill>
              </a:rPr>
              <a:t> = </a:t>
            </a:r>
            <a:r>
              <a:rPr lang="en-IN" sz="5600" b="1" dirty="0" err="1">
                <a:solidFill>
                  <a:srgbClr val="002060"/>
                </a:solidFill>
              </a:rPr>
              <a:t>Integer.compare</a:t>
            </a:r>
            <a:r>
              <a:rPr lang="en-IN" sz="5600" b="1" dirty="0">
                <a:solidFill>
                  <a:srgbClr val="002060"/>
                </a:solidFill>
              </a:rPr>
              <a:t>(y, j);</a:t>
            </a:r>
          </a:p>
          <a:p>
            <a:pPr marL="0" indent="0">
              <a:buNone/>
            </a:pPr>
            <a:r>
              <a:rPr lang="en-IN" sz="5600" b="1" dirty="0">
                <a:solidFill>
                  <a:srgbClr val="002060"/>
                </a:solidFill>
              </a:rPr>
              <a:t>        </a:t>
            </a:r>
            <a:r>
              <a:rPr lang="en-IN" sz="5600" b="1" dirty="0" err="1">
                <a:solidFill>
                  <a:srgbClr val="002060"/>
                </a:solidFill>
              </a:rPr>
              <a:t>path.add</a:t>
            </a:r>
            <a:r>
              <a:rPr lang="en-IN" sz="5600" b="1" dirty="0">
                <a:solidFill>
                  <a:srgbClr val="002060"/>
                </a:solidFill>
              </a:rPr>
              <a:t>(new Point(p, q));</a:t>
            </a:r>
          </a:p>
          <a:p>
            <a:pPr marL="0" indent="0">
              <a:buNone/>
            </a:pPr>
            <a:r>
              <a:rPr lang="en-IN" sz="5600" b="1" dirty="0">
                <a:solidFill>
                  <a:srgbClr val="002060"/>
                </a:solidFill>
              </a:rPr>
              <a:t>        while (p != x || q != y) {</a:t>
            </a:r>
          </a:p>
          <a:p>
            <a:pPr marL="0" indent="0">
              <a:buNone/>
            </a:pPr>
            <a:r>
              <a:rPr lang="en-IN" sz="5600" b="1" dirty="0">
                <a:solidFill>
                  <a:srgbClr val="002060"/>
                </a:solidFill>
              </a:rPr>
              <a:t>            if (p != x) p += dx;</a:t>
            </a:r>
          </a:p>
          <a:p>
            <a:pPr marL="0" indent="0">
              <a:buNone/>
            </a:pPr>
            <a:r>
              <a:rPr lang="en-IN" sz="5600" b="1" dirty="0">
                <a:solidFill>
                  <a:srgbClr val="002060"/>
                </a:solidFill>
              </a:rPr>
              <a:t>            if (q != y) q += </a:t>
            </a:r>
            <a:r>
              <a:rPr lang="en-IN" sz="5600" b="1" dirty="0" err="1">
                <a:solidFill>
                  <a:srgbClr val="002060"/>
                </a:solidFill>
              </a:rPr>
              <a:t>dy</a:t>
            </a:r>
            <a:r>
              <a:rPr lang="en-IN" sz="5600" b="1" dirty="0">
                <a:solidFill>
                  <a:srgbClr val="002060"/>
                </a:solidFill>
              </a:rPr>
              <a:t>;</a:t>
            </a:r>
          </a:p>
          <a:p>
            <a:pPr marL="0" indent="0">
              <a:buNone/>
            </a:pPr>
            <a:r>
              <a:rPr lang="en-IN" sz="5600" b="1" dirty="0">
                <a:solidFill>
                  <a:srgbClr val="002060"/>
                </a:solidFill>
              </a:rPr>
              <a:t>            </a:t>
            </a:r>
            <a:r>
              <a:rPr lang="en-IN" sz="5600" b="1" dirty="0" err="1">
                <a:solidFill>
                  <a:srgbClr val="002060"/>
                </a:solidFill>
              </a:rPr>
              <a:t>path.add</a:t>
            </a:r>
            <a:r>
              <a:rPr lang="en-IN" sz="5600" b="1" dirty="0">
                <a:solidFill>
                  <a:srgbClr val="002060"/>
                </a:solidFill>
              </a:rPr>
              <a:t>(new Point(p, q));</a:t>
            </a:r>
          </a:p>
          <a:p>
            <a:pPr marL="0" indent="0">
              <a:buNone/>
            </a:pPr>
            <a:r>
              <a:rPr lang="en-IN" sz="5600" b="1" dirty="0">
                <a:solidFill>
                  <a:srgbClr val="002060"/>
                </a:solidFill>
              </a:rPr>
              <a:t>        }</a:t>
            </a:r>
          </a:p>
          <a:p>
            <a:pPr marL="0" indent="0">
              <a:buNone/>
            </a:pPr>
            <a:r>
              <a:rPr lang="en-IN" sz="5600" b="1" dirty="0">
                <a:solidFill>
                  <a:srgbClr val="002060"/>
                </a:solidFill>
              </a:rPr>
              <a:t>        return path;</a:t>
            </a:r>
          </a:p>
          <a:p>
            <a:endParaRPr lang="en-IN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B3324B2-4C6B-1382-D65F-7A0D14CA7808}"/>
              </a:ext>
            </a:extLst>
          </p:cNvPr>
          <p:cNvCxnSpPr>
            <a:stCxn id="2" idx="2"/>
          </p:cNvCxnSpPr>
          <p:nvPr/>
        </p:nvCxnSpPr>
        <p:spPr>
          <a:xfrm flipH="1">
            <a:off x="6096000" y="1819590"/>
            <a:ext cx="0" cy="63504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4224168"/>
      </p:ext>
    </p:extLst>
  </p:cSld>
  <p:clrMapOvr>
    <a:masterClrMapping/>
  </p:clrMapOvr>
  <p:transition spd="slow">
    <p:cover/>
    <p:sndAc>
      <p:stSnd>
        <p:snd r:embed="rId2" name="click.wav"/>
      </p:stSnd>
    </p:sndAc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2060"/>
            </a:gs>
            <a:gs pos="3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323DDA1-B366-6482-1709-7973BE87B7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BCF69B-B940-624C-69B8-11DC13AC0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4000" b="1" dirty="0" err="1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JwT</a:t>
            </a:r>
            <a:r>
              <a:rPr lang="en-IN" sz="4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MECHANISM</a:t>
            </a:r>
            <a:endParaRPr lang="en-IN" sz="4000" dirty="0"/>
          </a:p>
        </p:txBody>
      </p:sp>
      <p:sp>
        <p:nvSpPr>
          <p:cNvPr id="20" name="Rectangle 17">
            <a:extLst>
              <a:ext uri="{FF2B5EF4-FFF2-40B4-BE49-F238E27FC236}">
                <a16:creationId xmlns:a16="http://schemas.microsoft.com/office/drawing/2014/main" id="{9ABEAB5E-A0F4-DEDA-9999-35BE0ECC7A9F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388938" y="3844615"/>
            <a:ext cx="5707062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9B2CB4D9-CF58-55EE-AF29-AD89023D93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8547135"/>
              </p:ext>
            </p:extLst>
          </p:nvPr>
        </p:nvGraphicFramePr>
        <p:xfrm>
          <a:off x="241981" y="1953370"/>
          <a:ext cx="6000975" cy="42582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00325">
                  <a:extLst>
                    <a:ext uri="{9D8B030D-6E8A-4147-A177-3AD203B41FA5}">
                      <a16:colId xmlns:a16="http://schemas.microsoft.com/office/drawing/2014/main" val="1625577092"/>
                    </a:ext>
                  </a:extLst>
                </a:gridCol>
                <a:gridCol w="2000325">
                  <a:extLst>
                    <a:ext uri="{9D8B030D-6E8A-4147-A177-3AD203B41FA5}">
                      <a16:colId xmlns:a16="http://schemas.microsoft.com/office/drawing/2014/main" val="2861248242"/>
                    </a:ext>
                  </a:extLst>
                </a:gridCol>
                <a:gridCol w="2000325">
                  <a:extLst>
                    <a:ext uri="{9D8B030D-6E8A-4147-A177-3AD203B41FA5}">
                      <a16:colId xmlns:a16="http://schemas.microsoft.com/office/drawing/2014/main" val="3763555561"/>
                    </a:ext>
                  </a:extLst>
                </a:gridCol>
              </a:tblGrid>
              <a:tr h="1697881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Header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Payload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Signature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8716090"/>
                  </a:ext>
                </a:extLst>
              </a:tr>
              <a:tr h="2084608"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tx1"/>
                          </a:solidFill>
                        </a:rPr>
                        <a:t>{</a:t>
                      </a:r>
                    </a:p>
                    <a:p>
                      <a:r>
                        <a:rPr lang="en-IN" dirty="0">
                          <a:solidFill>
                            <a:schemeClr val="tx1"/>
                          </a:solidFill>
                        </a:rPr>
                        <a:t>  "</a:t>
                      </a:r>
                      <a:r>
                        <a:rPr lang="en-IN" dirty="0" err="1">
                          <a:solidFill>
                            <a:schemeClr val="tx1"/>
                          </a:solidFill>
                        </a:rPr>
                        <a:t>alg</a:t>
                      </a:r>
                      <a:r>
                        <a:rPr lang="en-IN" dirty="0">
                          <a:solidFill>
                            <a:schemeClr val="tx1"/>
                          </a:solidFill>
                        </a:rPr>
                        <a:t>": "HS256",</a:t>
                      </a:r>
                    </a:p>
                    <a:p>
                      <a:r>
                        <a:rPr lang="en-IN" dirty="0">
                          <a:solidFill>
                            <a:schemeClr val="tx1"/>
                          </a:solidFill>
                        </a:rPr>
                        <a:t>  "</a:t>
                      </a:r>
                      <a:r>
                        <a:rPr lang="en-IN" dirty="0" err="1">
                          <a:solidFill>
                            <a:schemeClr val="tx1"/>
                          </a:solidFill>
                        </a:rPr>
                        <a:t>typ</a:t>
                      </a:r>
                      <a:r>
                        <a:rPr lang="en-IN" dirty="0">
                          <a:solidFill>
                            <a:schemeClr val="tx1"/>
                          </a:solidFill>
                        </a:rPr>
                        <a:t>": "JWT"</a:t>
                      </a:r>
                    </a:p>
                    <a:p>
                      <a:r>
                        <a:rPr lang="en-IN" dirty="0">
                          <a:solidFill>
                            <a:schemeClr val="tx1"/>
                          </a:solidFill>
                        </a:rPr>
                        <a:t>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{</a:t>
                      </a:r>
                    </a:p>
                    <a:p>
                      <a:r>
                        <a:rPr lang="en-US" dirty="0"/>
                        <a:t>  "sub": "</a:t>
                      </a:r>
                      <a:r>
                        <a:rPr lang="en-US" dirty="0" err="1"/>
                        <a:t>john.doe</a:t>
                      </a:r>
                      <a:r>
                        <a:rPr lang="en-US" dirty="0"/>
                        <a:t>",          </a:t>
                      </a:r>
                    </a:p>
                    <a:p>
                      <a:r>
                        <a:rPr lang="en-US" dirty="0"/>
                        <a:t>  "name": "John Doe", "role": "admin)</a:t>
                      </a:r>
                    </a:p>
                    <a:p>
                      <a:r>
                        <a:rPr lang="en-US" dirty="0"/>
                        <a:t>  "</a:t>
                      </a:r>
                      <a:r>
                        <a:rPr lang="en-US" dirty="0" err="1"/>
                        <a:t>iat</a:t>
                      </a:r>
                      <a:r>
                        <a:rPr lang="en-US" dirty="0"/>
                        <a:t>": 1614560983,            "exp": 1614564583</a:t>
                      </a:r>
                    </a:p>
                    <a:p>
                      <a:r>
                        <a:rPr lang="en-US" dirty="0"/>
                        <a:t>}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Signature = HMACSHA256(</a:t>
                      </a:r>
                    </a:p>
                    <a:p>
                      <a:r>
                        <a:rPr lang="en-IN" dirty="0"/>
                        <a:t>  base64UrlEncode(header) + "." + base64UrlEncode(payload),</a:t>
                      </a:r>
                    </a:p>
                    <a:p>
                      <a:r>
                        <a:rPr lang="en-IN" dirty="0"/>
                        <a:t>  secret)</a:t>
                      </a:r>
                    </a:p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6706081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CBA92685-9184-0369-521D-CAC4D9C56A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6972" y="2114242"/>
            <a:ext cx="5266090" cy="373138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31938465"/>
      </p:ext>
    </p:extLst>
  </p:cSld>
  <p:clrMapOvr>
    <a:masterClrMapping/>
  </p:clrMapOvr>
  <p:transition spd="slow">
    <p:cover/>
    <p:sndAc>
      <p:stSnd>
        <p:snd r:embed="rId2" name="click.wav"/>
      </p:stSnd>
    </p:sndAc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2060"/>
            </a:gs>
            <a:gs pos="3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E092B8A-A05D-8955-2D46-84FEDBD54D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7629E9-AE3A-B436-26C8-755A1DE22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4000" b="1" dirty="0" err="1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JwT</a:t>
            </a:r>
            <a:r>
              <a:rPr lang="en-IN" sz="4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MECHANISM</a:t>
            </a:r>
            <a:endParaRPr lang="en-IN" sz="4000" dirty="0"/>
          </a:p>
        </p:txBody>
      </p:sp>
      <p:sp>
        <p:nvSpPr>
          <p:cNvPr id="20" name="Rectangle 17">
            <a:extLst>
              <a:ext uri="{FF2B5EF4-FFF2-40B4-BE49-F238E27FC236}">
                <a16:creationId xmlns:a16="http://schemas.microsoft.com/office/drawing/2014/main" id="{4FA9CC43-9246-3604-648C-736D1C397B49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388938" y="3844615"/>
            <a:ext cx="5707062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0D795DE-072B-69B1-AE95-5D3F1B99E1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0706385"/>
              </p:ext>
            </p:extLst>
          </p:nvPr>
        </p:nvGraphicFramePr>
        <p:xfrm>
          <a:off x="465138" y="1894114"/>
          <a:ext cx="11414128" cy="4846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26766">
                  <a:extLst>
                    <a:ext uri="{9D8B030D-6E8A-4147-A177-3AD203B41FA5}">
                      <a16:colId xmlns:a16="http://schemas.microsoft.com/office/drawing/2014/main" val="4008343375"/>
                    </a:ext>
                  </a:extLst>
                </a:gridCol>
                <a:gridCol w="1426766">
                  <a:extLst>
                    <a:ext uri="{9D8B030D-6E8A-4147-A177-3AD203B41FA5}">
                      <a16:colId xmlns:a16="http://schemas.microsoft.com/office/drawing/2014/main" val="2530470176"/>
                    </a:ext>
                  </a:extLst>
                </a:gridCol>
                <a:gridCol w="1426766">
                  <a:extLst>
                    <a:ext uri="{9D8B030D-6E8A-4147-A177-3AD203B41FA5}">
                      <a16:colId xmlns:a16="http://schemas.microsoft.com/office/drawing/2014/main" val="2324316073"/>
                    </a:ext>
                  </a:extLst>
                </a:gridCol>
                <a:gridCol w="1426766">
                  <a:extLst>
                    <a:ext uri="{9D8B030D-6E8A-4147-A177-3AD203B41FA5}">
                      <a16:colId xmlns:a16="http://schemas.microsoft.com/office/drawing/2014/main" val="3446567859"/>
                    </a:ext>
                  </a:extLst>
                </a:gridCol>
                <a:gridCol w="1426766">
                  <a:extLst>
                    <a:ext uri="{9D8B030D-6E8A-4147-A177-3AD203B41FA5}">
                      <a16:colId xmlns:a16="http://schemas.microsoft.com/office/drawing/2014/main" val="4096662014"/>
                    </a:ext>
                  </a:extLst>
                </a:gridCol>
                <a:gridCol w="1426766">
                  <a:extLst>
                    <a:ext uri="{9D8B030D-6E8A-4147-A177-3AD203B41FA5}">
                      <a16:colId xmlns:a16="http://schemas.microsoft.com/office/drawing/2014/main" val="1819580494"/>
                    </a:ext>
                  </a:extLst>
                </a:gridCol>
                <a:gridCol w="1426766">
                  <a:extLst>
                    <a:ext uri="{9D8B030D-6E8A-4147-A177-3AD203B41FA5}">
                      <a16:colId xmlns:a16="http://schemas.microsoft.com/office/drawing/2014/main" val="475371654"/>
                    </a:ext>
                  </a:extLst>
                </a:gridCol>
                <a:gridCol w="1426766">
                  <a:extLst>
                    <a:ext uri="{9D8B030D-6E8A-4147-A177-3AD203B41FA5}">
                      <a16:colId xmlns:a16="http://schemas.microsoft.com/office/drawing/2014/main" val="4154466766"/>
                    </a:ext>
                  </a:extLst>
                </a:gridCol>
              </a:tblGrid>
              <a:tr h="370115">
                <a:tc>
                  <a:txBody>
                    <a:bodyPr/>
                    <a:lstStyle/>
                    <a:p>
                      <a:r>
                        <a:rPr lang="en-IN" dirty="0"/>
                        <a:t>APP CONFIG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err="1"/>
                        <a:t>JWTUtil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Security</a:t>
                      </a:r>
                    </a:p>
                    <a:p>
                      <a:r>
                        <a:rPr lang="en-IN" dirty="0"/>
                        <a:t>Configurations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User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User Controller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err="1"/>
                        <a:t>JWTFilter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User repository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5571648"/>
                  </a:ext>
                </a:extLst>
              </a:tr>
              <a:tr h="2329543">
                <a:tc>
                  <a:txBody>
                    <a:bodyPr/>
                    <a:lstStyle/>
                    <a:p>
                      <a:r>
                        <a:rPr lang="en-US" dirty="0"/>
                        <a:t>Defines how Spring Security loads user details (username, password, role) from the database during authentication.</a:t>
                      </a:r>
                    </a:p>
                    <a:p>
                      <a:r>
                        <a:rPr lang="en-US" dirty="0"/>
                        <a:t>4o</a:t>
                      </a:r>
                    </a:p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generating, extracting, and validating JWT tokens using a secret key and claims.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Spring Security filter chain, disables CSRF, sets up authorization rules, and adds the JWT filter.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Entity class representing a user with fields like username, password, and role, stored in the database.</a:t>
                      </a:r>
                    </a:p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Exposes endpoints for user registration and login; returns JWT on successful login.</a:t>
                      </a:r>
                    </a:p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Intercepts requests, extracts JWT from headers, validates it, and sets the authenticated user in </a:t>
                      </a:r>
                      <a:r>
                        <a:rPr lang="en-US" dirty="0" err="1"/>
                        <a:t>SecurityContext</a:t>
                      </a:r>
                      <a:r>
                        <a:rPr lang="en-US" dirty="0"/>
                        <a:t>.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Java objects for transferring data between client and server during registration and login.</a:t>
                      </a:r>
                    </a:p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UserRepository</a:t>
                      </a:r>
                      <a:r>
                        <a:rPr lang="en-US" dirty="0"/>
                        <a:t> interface handles database operations for the User entity and throws an exception if a user is not found by username.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82760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5633519"/>
      </p:ext>
    </p:extLst>
  </p:cSld>
  <p:clrMapOvr>
    <a:masterClrMapping/>
  </p:clrMapOvr>
  <p:transition spd="slow">
    <p:cover/>
    <p:sndAc>
      <p:stSnd>
        <p:snd r:embed="rId2" name="click.wav"/>
      </p:stSnd>
    </p:sndAc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2060"/>
            </a:gs>
            <a:gs pos="3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D912048-5E4C-5915-E06A-17EF21DCE8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A96C30-6822-992F-7EBD-7352F13275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29657"/>
            <a:ext cx="11610809" cy="1676085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Database AND Configurations,</a:t>
            </a:r>
            <a:br>
              <a:rPr lang="en-US" sz="4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</a:br>
            <a:endParaRPr lang="en-IN" sz="4000" dirty="0"/>
          </a:p>
        </p:txBody>
      </p:sp>
      <p:sp>
        <p:nvSpPr>
          <p:cNvPr id="20" name="Rectangle 17">
            <a:extLst>
              <a:ext uri="{FF2B5EF4-FFF2-40B4-BE49-F238E27FC236}">
                <a16:creationId xmlns:a16="http://schemas.microsoft.com/office/drawing/2014/main" id="{D5D299EA-9A2F-14F4-34D5-60D0E5CCF3B7}"/>
              </a:ext>
            </a:extLst>
          </p:cNvPr>
          <p:cNvSpPr>
            <a:spLocks noGrp="1" noChangeArrowheads="1"/>
          </p:cNvSpPr>
          <p:nvPr>
            <p:ph sz="half" idx="1"/>
          </p:nvPr>
        </p:nvSpPr>
        <p:spPr bwMode="auto">
          <a:xfrm>
            <a:off x="581193" y="2225673"/>
            <a:ext cx="5422390" cy="42473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1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  <a:latin typeface="Arial" panose="020B0604020202020204" pitchFamily="34" charset="0"/>
              </a:rPr>
              <a:t>.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  <a:latin typeface="Arial" panose="020B0604020202020204" pitchFamily="34" charset="0"/>
              </a:rPr>
              <a:t>DATABASE: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002060"/>
                </a:solidFill>
              </a:rPr>
              <a:t>H2 in-memory  used to store data like users, </a:t>
            </a:r>
            <a:r>
              <a:rPr lang="en-US" dirty="0" err="1">
                <a:solidFill>
                  <a:srgbClr val="002060"/>
                </a:solidFill>
              </a:rPr>
              <a:t>tokens,paths</a:t>
            </a:r>
            <a:r>
              <a:rPr lang="en-US" dirty="0">
                <a:solidFill>
                  <a:srgbClr val="002060"/>
                </a:solidFill>
              </a:rPr>
              <a:t> etc.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  <a:latin typeface="Arial" panose="020B0604020202020204" pitchFamily="34" charset="0"/>
              </a:rPr>
              <a:t>2.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  <a:latin typeface="Arial" panose="020B0604020202020204" pitchFamily="34" charset="0"/>
              </a:rPr>
              <a:t>JPA: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  <a:latin typeface="Arial" panose="020B0604020202020204" pitchFamily="34" charset="0"/>
              </a:rPr>
              <a:t>Manage and access relational data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002060"/>
                </a:solidFill>
                <a:latin typeface="Arial" panose="020B0604020202020204" pitchFamily="34" charset="0"/>
              </a:rPr>
              <a:t>3.</a:t>
            </a:r>
            <a:r>
              <a:rPr lang="en-US" b="1" dirty="0">
                <a:solidFill>
                  <a:srgbClr val="002060"/>
                </a:solidFill>
                <a:latin typeface="Arial" panose="020B0604020202020204" pitchFamily="34" charset="0"/>
              </a:rPr>
              <a:t>Hibernate</a:t>
            </a:r>
            <a:r>
              <a:rPr lang="en-US" dirty="0">
                <a:solidFill>
                  <a:srgbClr val="002060"/>
                </a:solidFill>
                <a:latin typeface="Arial" panose="020B0604020202020204" pitchFamily="34" charset="0"/>
              </a:rPr>
              <a:t>:</a:t>
            </a:r>
            <a:r>
              <a:rPr lang="en-US" dirty="0">
                <a:solidFill>
                  <a:srgbClr val="002060"/>
                </a:solidFill>
              </a:rPr>
              <a:t>A popular JPA implementation that translates Java code (entities) into SQL and interacts with the database.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err="1">
                <a:solidFill>
                  <a:srgbClr val="002060"/>
                </a:solidFill>
              </a:rPr>
              <a:t>jpa</a:t>
            </a:r>
            <a:r>
              <a:rPr lang="en-US" dirty="0">
                <a:solidFill>
                  <a:srgbClr val="002060"/>
                </a:solidFill>
              </a:rPr>
              <a:t> cant happen without hibernate </a:t>
            </a:r>
            <a:r>
              <a:rPr lang="en-US" dirty="0" err="1">
                <a:solidFill>
                  <a:srgbClr val="002060"/>
                </a:solidFill>
              </a:rPr>
              <a:t>jpa</a:t>
            </a:r>
            <a:r>
              <a:rPr lang="en-US" dirty="0">
                <a:solidFill>
                  <a:srgbClr val="002060"/>
                </a:solidFill>
              </a:rPr>
              <a:t> is a interface and hibernate implements it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  <a:latin typeface="Arial" panose="020B0604020202020204" pitchFamily="34" charset="0"/>
              </a:rPr>
              <a:t>5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  <a:latin typeface="Arial" panose="020B0604020202020204" pitchFamily="34" charset="0"/>
              </a:rPr>
              <a:t>.</a:t>
            </a:r>
            <a:r>
              <a:rPr lang="en-IN" b="1" dirty="0">
                <a:solidFill>
                  <a:srgbClr val="002060"/>
                </a:solidFill>
              </a:rPr>
              <a:t> JDBC Driver</a:t>
            </a:r>
            <a:r>
              <a:rPr lang="en-US" dirty="0">
                <a:solidFill>
                  <a:srgbClr val="002060"/>
                </a:solidFill>
                <a:latin typeface="Arial" panose="020B0604020202020204" pitchFamily="34" charset="0"/>
              </a:rPr>
              <a:t>:</a:t>
            </a:r>
            <a:r>
              <a:rPr lang="en-US" dirty="0" err="1">
                <a:solidFill>
                  <a:srgbClr val="002060"/>
                </a:solidFill>
              </a:rPr>
              <a:t>va</a:t>
            </a:r>
            <a:r>
              <a:rPr lang="en-US" dirty="0">
                <a:solidFill>
                  <a:srgbClr val="002060"/>
                </a:solidFill>
              </a:rPr>
              <a:t> Database Connectivity driver that enables Java apps to connect and communicate with databases (like the H2 driver here).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658F7A17-EFA7-22F6-CADD-112D2A0EEE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manage and access relational data using Java objects.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Rectangle 10">
            <a:extLst>
              <a:ext uri="{FF2B5EF4-FFF2-40B4-BE49-F238E27FC236}">
                <a16:creationId xmlns:a16="http://schemas.microsoft.com/office/drawing/2014/main" id="{6655FB35-2F4D-2BF7-53EC-B3D25C772F3B}"/>
              </a:ext>
            </a:extLst>
          </p:cNvPr>
          <p:cNvSpPr>
            <a:spLocks noGrp="1" noChangeArrowheads="1"/>
          </p:cNvSpPr>
          <p:nvPr>
            <p:ph sz="half" idx="2"/>
          </p:nvPr>
        </p:nvSpPr>
        <p:spPr bwMode="auto">
          <a:xfrm>
            <a:off x="6003583" y="3033568"/>
            <a:ext cx="6113690" cy="2308324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spring.application.name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=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JWT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  <a:t>#spring.datasource.url=jdbc:h2:mem:testdb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  <a:t>#spring.datasource.driverClassName=org.h2.Driver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  <a:t>#spring.datasource.username=sa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  <a:t>#spring.datasource.password=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  <a:t>#spring.jpa.database-platform=org.hibernate.dialect.H2Dialect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  <a:t>#spring.h2.console.enabled=true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  <a:t>#spring.jpa.hibernate.ddl-auto=update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  <a:t>#logging.level.org.hibernate.SQL=debug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9967959"/>
      </p:ext>
    </p:extLst>
  </p:cSld>
  <p:clrMapOvr>
    <a:masterClrMapping/>
  </p:clrMapOvr>
  <p:transition spd="slow">
    <p:cover/>
    <p:sndAc>
      <p:stSnd>
        <p:snd r:embed="rId2" name="click.wav"/>
      </p:stSnd>
    </p:sndAc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2060"/>
            </a:gs>
            <a:gs pos="3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A07EAE1-6EFB-CFEB-3E1A-E9FB5CE85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4000" b="1" dirty="0"/>
              <a:t>DEPENDENCIES AND DEPLOYMENT</a:t>
            </a:r>
          </a:p>
        </p:txBody>
      </p:sp>
      <p:graphicFrame>
        <p:nvGraphicFramePr>
          <p:cNvPr id="15" name="Content Placeholder 9">
            <a:extLst>
              <a:ext uri="{FF2B5EF4-FFF2-40B4-BE49-F238E27FC236}">
                <a16:creationId xmlns:a16="http://schemas.microsoft.com/office/drawing/2014/main" id="{4D951C47-2591-0502-5895-5B9922A3EBF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77650772"/>
              </p:ext>
            </p:extLst>
          </p:nvPr>
        </p:nvGraphicFramePr>
        <p:xfrm>
          <a:off x="896711" y="2257425"/>
          <a:ext cx="4278086" cy="603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78086">
                  <a:extLst>
                    <a:ext uri="{9D8B030D-6E8A-4147-A177-3AD203B41FA5}">
                      <a16:colId xmlns:a16="http://schemas.microsoft.com/office/drawing/2014/main" val="1772467799"/>
                    </a:ext>
                  </a:extLst>
                </a:gridCol>
              </a:tblGrid>
              <a:tr h="140399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DEPENDENCIES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11157708"/>
                  </a:ext>
                </a:extLst>
              </a:tr>
              <a:tr h="245699">
                <a:tc>
                  <a:txBody>
                    <a:bodyPr/>
                    <a:lstStyle/>
                    <a:p>
                      <a:r>
                        <a:rPr lang="en-IN" b="1" dirty="0">
                          <a:solidFill>
                            <a:srgbClr val="002060"/>
                          </a:solidFill>
                        </a:rPr>
                        <a:t>Spring Boot Starter Web</a:t>
                      </a:r>
                    </a:p>
                    <a:p>
                      <a:endParaRPr lang="en-IN" b="1" dirty="0">
                        <a:solidFill>
                          <a:srgbClr val="002060"/>
                        </a:solidFill>
                      </a:endParaRPr>
                    </a:p>
                  </a:txBody>
                  <a:tcPr>
                    <a:lnT w="38100" cmpd="sng">
                      <a:noFill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97920847"/>
                  </a:ext>
                </a:extLst>
              </a:tr>
              <a:tr h="245699">
                <a:tc>
                  <a:txBody>
                    <a:bodyPr/>
                    <a:lstStyle/>
                    <a:p>
                      <a:r>
                        <a:rPr lang="en-IN" b="1" dirty="0">
                          <a:solidFill>
                            <a:srgbClr val="002060"/>
                          </a:solidFill>
                        </a:rPr>
                        <a:t>Spring Boot Starter Security</a:t>
                      </a:r>
                    </a:p>
                    <a:p>
                      <a:endParaRPr lang="en-IN" b="1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3618449"/>
                  </a:ext>
                </a:extLst>
              </a:tr>
              <a:tr h="245699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b="1" dirty="0">
                          <a:solidFill>
                            <a:srgbClr val="002060"/>
                          </a:solidFill>
                        </a:rPr>
                        <a:t>Spring Boot Starter Data JPA</a:t>
                      </a:r>
                    </a:p>
                    <a:p>
                      <a:endParaRPr lang="en-IN" b="1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6145126"/>
                  </a:ext>
                </a:extLst>
              </a:tr>
              <a:tr h="140399">
                <a:tc>
                  <a:txBody>
                    <a:bodyPr/>
                    <a:lstStyle/>
                    <a:p>
                      <a:r>
                        <a:rPr lang="en-IN" b="1" dirty="0">
                          <a:solidFill>
                            <a:srgbClr val="002060"/>
                          </a:solidFill>
                        </a:rPr>
                        <a:t>h2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2724085"/>
                  </a:ext>
                </a:extLst>
              </a:tr>
              <a:tr h="245699">
                <a:tc>
                  <a:txBody>
                    <a:bodyPr/>
                    <a:lstStyle/>
                    <a:p>
                      <a:r>
                        <a:rPr lang="en-IN" b="1" dirty="0" err="1">
                          <a:solidFill>
                            <a:srgbClr val="002060"/>
                          </a:solidFill>
                        </a:rPr>
                        <a:t>lombok</a:t>
                      </a:r>
                      <a:endParaRPr lang="en-IN" b="1" dirty="0">
                        <a:solidFill>
                          <a:srgbClr val="002060"/>
                        </a:solidFill>
                      </a:endParaRPr>
                    </a:p>
                    <a:p>
                      <a:endParaRPr lang="en-IN" b="1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3172300"/>
                  </a:ext>
                </a:extLst>
              </a:tr>
              <a:tr h="245699">
                <a:tc>
                  <a:txBody>
                    <a:bodyPr/>
                    <a:lstStyle/>
                    <a:p>
                      <a:r>
                        <a:rPr lang="en-IN" b="1" dirty="0">
                          <a:solidFill>
                            <a:srgbClr val="002060"/>
                          </a:solidFill>
                        </a:rPr>
                        <a:t>spring-boot-</a:t>
                      </a:r>
                      <a:r>
                        <a:rPr lang="en-IN" b="1" dirty="0" err="1">
                          <a:solidFill>
                            <a:srgbClr val="002060"/>
                          </a:solidFill>
                        </a:rPr>
                        <a:t>devtools</a:t>
                      </a:r>
                      <a:endParaRPr lang="en-IN" b="1" dirty="0">
                        <a:solidFill>
                          <a:srgbClr val="002060"/>
                        </a:solidFill>
                      </a:endParaRPr>
                    </a:p>
                    <a:p>
                      <a:endParaRPr lang="en-IN" b="1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3820659"/>
                  </a:ext>
                </a:extLst>
              </a:tr>
              <a:tr h="245699">
                <a:tc>
                  <a:txBody>
                    <a:bodyPr/>
                    <a:lstStyle/>
                    <a:p>
                      <a:r>
                        <a:rPr lang="en-IN" b="1" dirty="0">
                          <a:solidFill>
                            <a:srgbClr val="002060"/>
                          </a:solidFill>
                        </a:rPr>
                        <a:t>spring-boot-starter-test</a:t>
                      </a:r>
                    </a:p>
                    <a:p>
                      <a:endParaRPr lang="en-IN" b="1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8400905"/>
                  </a:ext>
                </a:extLst>
              </a:tr>
              <a:tr h="140399">
                <a:tc>
                  <a:txBody>
                    <a:bodyPr/>
                    <a:lstStyle/>
                    <a:p>
                      <a:endParaRPr lang="en-IN" b="1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7734126"/>
                  </a:ext>
                </a:extLst>
              </a:tr>
              <a:tr h="140399">
                <a:tc>
                  <a:txBody>
                    <a:bodyPr/>
                    <a:lstStyle/>
                    <a:p>
                      <a:endParaRPr lang="en-IN" b="1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2308252"/>
                  </a:ext>
                </a:extLst>
              </a:tr>
              <a:tr h="140399">
                <a:tc>
                  <a:txBody>
                    <a:bodyPr/>
                    <a:lstStyle/>
                    <a:p>
                      <a:endParaRPr lang="en-IN" b="1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912625"/>
                  </a:ext>
                </a:extLst>
              </a:tr>
              <a:tr h="140399">
                <a:tc>
                  <a:txBody>
                    <a:bodyPr/>
                    <a:lstStyle/>
                    <a:p>
                      <a:endParaRPr lang="en-IN" b="1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4237734"/>
                  </a:ext>
                </a:extLst>
              </a:tr>
            </a:tbl>
          </a:graphicData>
        </a:graphic>
      </p:graphicFrame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49774A09-3239-B63F-81B3-B814639F28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1215230"/>
              </p:ext>
            </p:extLst>
          </p:nvPr>
        </p:nvGraphicFramePr>
        <p:xfrm>
          <a:off x="5501368" y="2257425"/>
          <a:ext cx="4278086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78086">
                  <a:extLst>
                    <a:ext uri="{9D8B030D-6E8A-4147-A177-3AD203B41FA5}">
                      <a16:colId xmlns:a16="http://schemas.microsoft.com/office/drawing/2014/main" val="12816855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IN" dirty="0">
                        <a:solidFill>
                          <a:srgbClr val="002060"/>
                        </a:solidFill>
                        <a:latin typeface="ADLaM Display" panose="02010000000000000000" pitchFamily="2" charset="0"/>
                        <a:ea typeface="ADLaM Display" panose="02010000000000000000" pitchFamily="2" charset="0"/>
                        <a:cs typeface="ADLaM Display" panose="020100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43125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rgbClr val="002060"/>
                          </a:solidFill>
                          <a:latin typeface="ADLaM Display" panose="02010000000000000000" pitchFamily="2" charset="0"/>
                          <a:ea typeface="ADLaM Display" panose="02010000000000000000" pitchFamily="2" charset="0"/>
                          <a:cs typeface="ADLaM Display" panose="02010000000000000000" pitchFamily="2" charset="0"/>
                        </a:rPr>
                        <a:t>spring-security-test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13072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err="1">
                          <a:solidFill>
                            <a:srgbClr val="002060"/>
                          </a:solidFill>
                          <a:latin typeface="ADLaM Display" panose="02010000000000000000" pitchFamily="2" charset="0"/>
                          <a:ea typeface="ADLaM Display" panose="02010000000000000000" pitchFamily="2" charset="0"/>
                          <a:cs typeface="ADLaM Display" panose="02010000000000000000" pitchFamily="2" charset="0"/>
                        </a:rPr>
                        <a:t>jjwt-api</a:t>
                      </a:r>
                      <a:endParaRPr lang="en-IN" dirty="0">
                        <a:solidFill>
                          <a:srgbClr val="002060"/>
                        </a:solidFill>
                        <a:latin typeface="ADLaM Display" panose="02010000000000000000" pitchFamily="2" charset="0"/>
                        <a:ea typeface="ADLaM Display" panose="02010000000000000000" pitchFamily="2" charset="0"/>
                        <a:cs typeface="ADLaM Display" panose="020100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30482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err="1">
                          <a:solidFill>
                            <a:srgbClr val="002060"/>
                          </a:solidFill>
                          <a:latin typeface="ADLaM Display" panose="02010000000000000000" pitchFamily="2" charset="0"/>
                          <a:ea typeface="ADLaM Display" panose="02010000000000000000" pitchFamily="2" charset="0"/>
                          <a:cs typeface="ADLaM Display" panose="02010000000000000000" pitchFamily="2" charset="0"/>
                        </a:rPr>
                        <a:t>jjwt-impl</a:t>
                      </a:r>
                      <a:endParaRPr lang="en-IN" dirty="0">
                        <a:solidFill>
                          <a:srgbClr val="002060"/>
                        </a:solidFill>
                        <a:latin typeface="ADLaM Display" panose="02010000000000000000" pitchFamily="2" charset="0"/>
                        <a:ea typeface="ADLaM Display" panose="02010000000000000000" pitchFamily="2" charset="0"/>
                        <a:cs typeface="ADLaM Display" panose="020100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09688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 err="1">
                          <a:solidFill>
                            <a:srgbClr val="002060"/>
                          </a:solidFill>
                          <a:latin typeface="ADLaM Display" panose="02010000000000000000" pitchFamily="2" charset="0"/>
                          <a:ea typeface="ADLaM Display" panose="02010000000000000000" pitchFamily="2" charset="0"/>
                          <a:cs typeface="ADLaM Display" panose="02010000000000000000" pitchFamily="2" charset="0"/>
                        </a:rPr>
                        <a:t>jjwt-jackson</a:t>
                      </a:r>
                      <a:endParaRPr lang="en-IN" dirty="0">
                        <a:solidFill>
                          <a:srgbClr val="002060"/>
                        </a:solidFill>
                        <a:latin typeface="ADLaM Display" panose="02010000000000000000" pitchFamily="2" charset="0"/>
                        <a:ea typeface="ADLaM Display" panose="02010000000000000000" pitchFamily="2" charset="0"/>
                        <a:cs typeface="ADLaM Display" panose="020100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2079834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82FA7B1B-976D-94E1-6F0A-B76F017C90A3}"/>
              </a:ext>
            </a:extLst>
          </p:cNvPr>
          <p:cNvSpPr txBox="1"/>
          <p:nvPr/>
        </p:nvSpPr>
        <p:spPr>
          <a:xfrm>
            <a:off x="5844119" y="4333831"/>
            <a:ext cx="508513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rgbClr val="002060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APPLICATION FILE:</a:t>
            </a:r>
          </a:p>
          <a:p>
            <a:r>
              <a:rPr lang="en-IN" dirty="0">
                <a:solidFill>
                  <a:srgbClr val="002060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@SpringBootApplication</a:t>
            </a:r>
          </a:p>
          <a:p>
            <a:r>
              <a:rPr lang="en-IN" dirty="0" err="1">
                <a:solidFill>
                  <a:srgbClr val="002060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SpringApplication.run</a:t>
            </a:r>
            <a:r>
              <a:rPr lang="en-IN" dirty="0">
                <a:solidFill>
                  <a:srgbClr val="002060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(</a:t>
            </a:r>
            <a:r>
              <a:rPr lang="en-IN" dirty="0" err="1">
                <a:solidFill>
                  <a:srgbClr val="002060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classname</a:t>
            </a:r>
            <a:r>
              <a:rPr lang="en-IN" dirty="0">
                <a:solidFill>
                  <a:srgbClr val="002060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);</a:t>
            </a:r>
          </a:p>
          <a:p>
            <a:endParaRPr lang="en-IN" dirty="0">
              <a:solidFill>
                <a:srgbClr val="002060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r>
              <a:rPr lang="en-IN" b="1" dirty="0">
                <a:solidFill>
                  <a:srgbClr val="002060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The application is deployed locally and runs on embedded tomcat </a:t>
            </a:r>
            <a:r>
              <a:rPr lang="en-IN" sz="2000" b="1" dirty="0">
                <a:solidFill>
                  <a:srgbClr val="002060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server</a:t>
            </a:r>
            <a:r>
              <a:rPr lang="en-IN" b="1" dirty="0">
                <a:solidFill>
                  <a:srgbClr val="002060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at http://localhost:8080</a:t>
            </a:r>
          </a:p>
        </p:txBody>
      </p:sp>
    </p:spTree>
    <p:extLst>
      <p:ext uri="{BB962C8B-B14F-4D97-AF65-F5344CB8AC3E}">
        <p14:creationId xmlns:p14="http://schemas.microsoft.com/office/powerpoint/2010/main" val="1844590428"/>
      </p:ext>
    </p:extLst>
  </p:cSld>
  <p:clrMapOvr>
    <a:masterClrMapping/>
  </p:clrMapOvr>
  <p:transition spd="slow">
    <p:cover/>
    <p:sndAc>
      <p:stSnd>
        <p:snd r:embed="rId2" name="click.wav"/>
      </p:stSnd>
    </p:sndAc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2060"/>
            </a:gs>
            <a:gs pos="3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4DDB746-032E-FAA3-549A-D72E31C54A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7446B-77F3-5B18-F569-B1967113D0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29657"/>
            <a:ext cx="11610809" cy="1676085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 err="1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WORKINg</a:t>
            </a:r>
            <a:r>
              <a:rPr lang="en-US" sz="4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(POSTMAN)</a:t>
            </a:r>
            <a:br>
              <a:rPr lang="en-US" sz="40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</a:br>
            <a:endParaRPr lang="en-IN" sz="4000" dirty="0"/>
          </a:p>
        </p:txBody>
      </p:sp>
      <p:sp>
        <p:nvSpPr>
          <p:cNvPr id="20" name="Rectangle 17">
            <a:extLst>
              <a:ext uri="{FF2B5EF4-FFF2-40B4-BE49-F238E27FC236}">
                <a16:creationId xmlns:a16="http://schemas.microsoft.com/office/drawing/2014/main" id="{A00E85F7-BE07-A804-43B5-E76F5B3DE986}"/>
              </a:ext>
            </a:extLst>
          </p:cNvPr>
          <p:cNvSpPr>
            <a:spLocks noGrp="1" noChangeArrowheads="1"/>
          </p:cNvSpPr>
          <p:nvPr>
            <p:ph sz="half" idx="1"/>
          </p:nvPr>
        </p:nvSpPr>
        <p:spPr bwMode="auto">
          <a:xfrm>
            <a:off x="5086285" y="4822373"/>
            <a:ext cx="5422390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Rectangle 10">
            <a:extLst>
              <a:ext uri="{FF2B5EF4-FFF2-40B4-BE49-F238E27FC236}">
                <a16:creationId xmlns:a16="http://schemas.microsoft.com/office/drawing/2014/main" id="{144A2113-5956-97D6-944C-B1E64917F213}"/>
              </a:ext>
            </a:extLst>
          </p:cNvPr>
          <p:cNvSpPr>
            <a:spLocks noGrp="1" noChangeArrowheads="1"/>
          </p:cNvSpPr>
          <p:nvPr>
            <p:ph sz="half" idx="2"/>
          </p:nvPr>
        </p:nvSpPr>
        <p:spPr bwMode="auto">
          <a:xfrm>
            <a:off x="6003583" y="4018453"/>
            <a:ext cx="6113690" cy="338554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asnx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BE06DE-DA8C-D286-5512-720362001D27}"/>
              </a:ext>
            </a:extLst>
          </p:cNvPr>
          <p:cNvSpPr txBox="1"/>
          <p:nvPr/>
        </p:nvSpPr>
        <p:spPr>
          <a:xfrm>
            <a:off x="506464" y="2035627"/>
            <a:ext cx="5422392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  <a:latin typeface="Arial" panose="020B0604020202020204" pitchFamily="34" charset="0"/>
              </a:rPr>
              <a:t>Register User</a:t>
            </a:r>
            <a:b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  <a:latin typeface="Arial Unicode MS"/>
              </a:rPr>
              <a:t>POST /auth/register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i="0" u="none" strike="noStrike" cap="none" normalizeH="0" baseline="0" dirty="0" err="1">
                <a:ln>
                  <a:noFill/>
                </a:ln>
                <a:solidFill>
                  <a:srgbClr val="002060"/>
                </a:solidFill>
                <a:effectLst/>
                <a:latin typeface="Arial Unicode MS"/>
              </a:rPr>
              <a:t>json</a:t>
            </a:r>
            <a:endParaRPr kumimoji="0" lang="en-US" altLang="en-US" i="0" u="none" strike="noStrike" cap="none" normalizeH="0" baseline="0" dirty="0">
              <a:ln>
                <a:noFill/>
              </a:ln>
              <a:solidFill>
                <a:srgbClr val="002060"/>
              </a:solidFill>
              <a:effectLst/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  <a:latin typeface="Arial Unicode MS"/>
              </a:rPr>
              <a:t>{ "username": "john", "password": "1234", "role": "ROLE_USER" } </a:t>
            </a:r>
            <a:endParaRPr kumimoji="0" lang="en-US" altLang="en-US" i="0" u="none" strike="noStrike" cap="none" normalizeH="0" baseline="0" dirty="0">
              <a:ln>
                <a:noFill/>
              </a:ln>
              <a:solidFill>
                <a:srgbClr val="002060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  <a:latin typeface="Arial" panose="020B0604020202020204" pitchFamily="34" charset="0"/>
              </a:rPr>
              <a:t>Login for Token</a:t>
            </a:r>
            <a:b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  <a:latin typeface="Arial Unicode MS"/>
              </a:rPr>
              <a:t>POST /auth/login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i="0" u="none" strike="noStrike" cap="none" normalizeH="0" baseline="0" dirty="0" err="1">
                <a:ln>
                  <a:noFill/>
                </a:ln>
                <a:solidFill>
                  <a:srgbClr val="002060"/>
                </a:solidFill>
                <a:effectLst/>
                <a:latin typeface="Arial Unicode MS"/>
              </a:rPr>
              <a:t>json</a:t>
            </a:r>
            <a:endParaRPr kumimoji="0" lang="en-US" altLang="en-US" i="0" u="none" strike="noStrike" cap="none" normalizeH="0" baseline="0" dirty="0">
              <a:ln>
                <a:noFill/>
              </a:ln>
              <a:solidFill>
                <a:srgbClr val="002060"/>
              </a:solidFill>
              <a:effectLst/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  <a:latin typeface="Arial Unicode MS"/>
              </a:rPr>
              <a:t>{ "username": "john", "password": "1234" } </a:t>
            </a:r>
            <a:endParaRPr kumimoji="0" lang="en-US" altLang="en-US" i="0" u="none" strike="noStrike" cap="none" normalizeH="0" baseline="0" dirty="0">
              <a:ln>
                <a:noFill/>
              </a:ln>
              <a:solidFill>
                <a:srgbClr val="002060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  <a:latin typeface="Arial" panose="020B0604020202020204" pitchFamily="34" charset="0"/>
              </a:rPr>
              <a:t>➜ Response: 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  <a:latin typeface="Arial Unicode MS"/>
              </a:rPr>
              <a:t>{ "token": "..." }</a:t>
            </a:r>
            <a:endParaRPr kumimoji="0" lang="en-US" altLang="en-US" i="0" u="none" strike="noStrike" cap="none" normalizeH="0" baseline="0" dirty="0">
              <a:ln>
                <a:noFill/>
              </a:ln>
              <a:solidFill>
                <a:srgbClr val="002060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  <a:latin typeface="Arial" panose="020B0604020202020204" pitchFamily="34" charset="0"/>
              </a:rPr>
              <a:t>Access Path API</a:t>
            </a:r>
            <a:b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  <a:latin typeface="Arial Unicode MS"/>
              </a:rPr>
              <a:t>POST /</a:t>
            </a:r>
            <a:r>
              <a:rPr kumimoji="0" lang="en-US" altLang="en-US" i="0" u="none" strike="noStrike" cap="none" normalizeH="0" baseline="0" dirty="0" err="1">
                <a:ln>
                  <a:noFill/>
                </a:ln>
                <a:solidFill>
                  <a:srgbClr val="002060"/>
                </a:solidFill>
                <a:effectLst/>
                <a:latin typeface="Arial Unicode MS"/>
              </a:rPr>
              <a:t>api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  <a:latin typeface="Arial Unicode MS"/>
              </a:rPr>
              <a:t>/path</a:t>
            </a:r>
            <a:b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</a:rPr>
            </a:b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  <a:latin typeface="Arial" panose="020B0604020202020204" pitchFamily="34" charset="0"/>
              </a:rPr>
              <a:t>Header: 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  <a:latin typeface="Arial Unicode MS"/>
              </a:rPr>
              <a:t>Authorization: Bearer &lt;token&gt;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i="0" u="none" strike="noStrike" cap="none" normalizeH="0" baseline="0" dirty="0" err="1">
                <a:ln>
                  <a:noFill/>
                </a:ln>
                <a:solidFill>
                  <a:srgbClr val="002060"/>
                </a:solidFill>
                <a:effectLst/>
                <a:latin typeface="Arial Unicode MS"/>
              </a:rPr>
              <a:t>json</a:t>
            </a:r>
            <a:endParaRPr kumimoji="0" lang="en-US" altLang="en-US" i="0" u="none" strike="noStrike" cap="none" normalizeH="0" baseline="0" dirty="0">
              <a:ln>
                <a:noFill/>
              </a:ln>
              <a:solidFill>
                <a:srgbClr val="002060"/>
              </a:solidFill>
              <a:effectLst/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  <a:latin typeface="Arial Unicode MS"/>
              </a:rPr>
              <a:t>{ "</a:t>
            </a:r>
            <a:r>
              <a:rPr kumimoji="0" lang="en-US" altLang="en-US" i="0" u="none" strike="noStrike" cap="none" normalizeH="0" baseline="0" dirty="0" err="1">
                <a:ln>
                  <a:noFill/>
                </a:ln>
                <a:solidFill>
                  <a:srgbClr val="002060"/>
                </a:solidFill>
                <a:effectLst/>
                <a:latin typeface="Arial Unicode MS"/>
              </a:rPr>
              <a:t>robotId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  <a:latin typeface="Arial Unicode MS"/>
              </a:rPr>
              <a:t>": "R1", "</a:t>
            </a:r>
            <a:r>
              <a:rPr kumimoji="0" lang="en-US" altLang="en-US" i="0" u="none" strike="noStrike" cap="none" normalizeH="0" baseline="0" dirty="0" err="1">
                <a:ln>
                  <a:noFill/>
                </a:ln>
                <a:solidFill>
                  <a:srgbClr val="002060"/>
                </a:solidFill>
                <a:effectLst/>
                <a:latin typeface="Arial Unicode MS"/>
              </a:rPr>
              <a:t>startX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  <a:latin typeface="Arial Unicode MS"/>
              </a:rPr>
              <a:t>": 0, "</a:t>
            </a:r>
            <a:r>
              <a:rPr kumimoji="0" lang="en-US" altLang="en-US" i="0" u="none" strike="noStrike" cap="none" normalizeH="0" baseline="0" dirty="0" err="1">
                <a:ln>
                  <a:noFill/>
                </a:ln>
                <a:solidFill>
                  <a:srgbClr val="002060"/>
                </a:solidFill>
                <a:effectLst/>
                <a:latin typeface="Arial Unicode MS"/>
              </a:rPr>
              <a:t>startY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  <a:latin typeface="Arial Unicode MS"/>
              </a:rPr>
              <a:t>": 0, "</a:t>
            </a:r>
            <a:r>
              <a:rPr kumimoji="0" lang="en-US" altLang="en-US" i="0" u="none" strike="noStrike" cap="none" normalizeH="0" baseline="0" dirty="0" err="1">
                <a:ln>
                  <a:noFill/>
                </a:ln>
                <a:solidFill>
                  <a:srgbClr val="002060"/>
                </a:solidFill>
                <a:effectLst/>
                <a:latin typeface="Arial Unicode MS"/>
              </a:rPr>
              <a:t>endX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  <a:latin typeface="Arial Unicode MS"/>
              </a:rPr>
              <a:t>": 5, "</a:t>
            </a:r>
            <a:r>
              <a:rPr kumimoji="0" lang="en-US" altLang="en-US" i="0" u="none" strike="noStrike" cap="none" normalizeH="0" baseline="0" dirty="0" err="1">
                <a:ln>
                  <a:noFill/>
                </a:ln>
                <a:solidFill>
                  <a:srgbClr val="002060"/>
                </a:solidFill>
                <a:effectLst/>
                <a:latin typeface="Arial Unicode MS"/>
              </a:rPr>
              <a:t>endY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  <a:latin typeface="Arial Unicode MS"/>
              </a:rPr>
              <a:t>": 54} </a:t>
            </a:r>
            <a:endParaRPr kumimoji="0" lang="en-US" altLang="en-US" i="0" u="none" strike="noStrike" cap="none" normalizeH="0" baseline="0" dirty="0">
              <a:ln>
                <a:noFill/>
              </a:ln>
              <a:solidFill>
                <a:srgbClr val="002060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  <a:latin typeface="Arial" panose="020B0604020202020204" pitchFamily="34" charset="0"/>
              </a:rPr>
              <a:t>➜ Response: Computed shortest path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8141732-8733-A05F-8B4E-45BE13AB1B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0130" y="1963410"/>
            <a:ext cx="6311870" cy="478719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156730847"/>
      </p:ext>
    </p:extLst>
  </p:cSld>
  <p:clrMapOvr>
    <a:masterClrMapping/>
  </p:clrMapOvr>
  <p:transition spd="slow">
    <p:cover/>
    <p:sndAc>
      <p:stSnd>
        <p:snd r:embed="rId2" name="click.wav"/>
      </p:stSnd>
    </p:sndAc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89E1B77-796B-B337-3A17-42FC420DF6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A8358FCA-84EF-2A69-7545-8B6F304635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Content Placeholder 4" descr="Digital Numbers">
            <a:extLst>
              <a:ext uri="{FF2B5EF4-FFF2-40B4-BE49-F238E27FC236}">
                <a16:creationId xmlns:a16="http://schemas.microsoft.com/office/drawing/2014/main" id="{D7CD1F30-A540-B04E-9764-E4DE114736E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681" r="9091" b="1271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8FFE9143-928C-9D9A-DC06-10ACCCEA36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7" y="457200"/>
            <a:ext cx="7507083" cy="5935132"/>
            <a:chOff x="438067" y="457200"/>
            <a:chExt cx="7507083" cy="5935132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F48C36A-4952-2031-D3EF-1841E9289C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7" y="618067"/>
              <a:ext cx="7503665" cy="5774265"/>
            </a:xfrm>
            <a:prstGeom prst="rect">
              <a:avLst/>
            </a:prstGeom>
            <a:solidFill>
              <a:schemeClr val="accent1">
                <a:alpha val="97000"/>
              </a:scheme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A8C30B0B-140D-D043-2FDF-1BB1E1D62A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35BB877-AD48-4EB3-7986-F7D890AF64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80CBF6B-13E9-26B2-AE95-18D2A73F3E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1006956"/>
            <a:ext cx="7213600" cy="1121871"/>
          </a:xfrm>
        </p:spPr>
        <p:txBody>
          <a:bodyPr anchor="ctr">
            <a:normAutofit/>
          </a:bodyPr>
          <a:lstStyle/>
          <a:p>
            <a:pPr algn="ctr"/>
            <a:r>
              <a:rPr lang="en-US" sz="40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FUTURE ENHANCEMENTS</a:t>
            </a:r>
            <a:r>
              <a:rPr lang="en-US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:</a:t>
            </a:r>
          </a:p>
        </p:txBody>
      </p:sp>
      <p:graphicFrame>
        <p:nvGraphicFramePr>
          <p:cNvPr id="6" name="Content Placeholder 5" descr="SmartArt">
            <a:extLst>
              <a:ext uri="{FF2B5EF4-FFF2-40B4-BE49-F238E27FC236}">
                <a16:creationId xmlns:a16="http://schemas.microsoft.com/office/drawing/2014/main" id="{8D2783AE-FDD2-E3A6-7BED-8B7CDD957AA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96124694"/>
              </p:ext>
            </p:extLst>
          </p:nvPr>
        </p:nvGraphicFramePr>
        <p:xfrm>
          <a:off x="719571" y="1992087"/>
          <a:ext cx="6854248" cy="42478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558495128"/>
      </p:ext>
    </p:extLst>
  </p:cSld>
  <p:clrMapOvr>
    <a:masterClrMapping/>
  </p:clrMapOvr>
  <p:transition spd="slow">
    <p:cover/>
    <p:sndAc>
      <p:stSnd>
        <p:snd r:embed="rId3" name="click.wav"/>
      </p:stSnd>
    </p:sndAc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B0F0"/>
            </a:gs>
            <a:gs pos="74000">
              <a:schemeClr val="accent1">
                <a:lumMod val="45000"/>
                <a:lumOff val="55000"/>
              </a:schemeClr>
            </a:gs>
            <a:gs pos="12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22CCAC5-D6BB-5286-E93E-560E37CC73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430793"/>
            <a:ext cx="10993549" cy="1475013"/>
          </a:xfrm>
        </p:spPr>
        <p:txBody>
          <a:bodyPr/>
          <a:lstStyle/>
          <a:p>
            <a:pPr algn="ctr"/>
            <a:r>
              <a:rPr lang="en-IN" b="1" dirty="0">
                <a:solidFill>
                  <a:schemeClr val="tx1"/>
                </a:solidFill>
              </a:rPr>
              <a:t>GITHUB LINK: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A9A6970D-EBF9-6665-0A94-42104E66A3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6965" y="3602846"/>
            <a:ext cx="5339555" cy="3305561"/>
          </a:xfrm>
        </p:spPr>
        <p:txBody>
          <a:bodyPr>
            <a:normAutofit/>
          </a:bodyPr>
          <a:lstStyle/>
          <a:p>
            <a:r>
              <a:rPr lang="en-IN" sz="2800" dirty="0">
                <a:solidFill>
                  <a:schemeClr val="tx1"/>
                </a:solidFill>
              </a:rPr>
              <a:t>https://github.com/nandini-3006/RNXG/tree/master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1772026-A978-AEE7-5C65-E6819FC6E6F1}"/>
                  </a:ext>
                </a:extLst>
              </p14:cNvPr>
              <p14:cNvContentPartPr/>
              <p14:nvPr/>
            </p14:nvContentPartPr>
            <p14:xfrm>
              <a:off x="2644783" y="2568926"/>
              <a:ext cx="36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1772026-A978-AEE7-5C65-E6819FC6E6F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555143" y="2389286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0DB1C1CD-2ED9-977B-B3B5-E91AD8CFFB83}"/>
                  </a:ext>
                </a:extLst>
              </p14:cNvPr>
              <p14:cNvContentPartPr/>
              <p14:nvPr/>
            </p14:nvContentPartPr>
            <p14:xfrm>
              <a:off x="2688703" y="2078966"/>
              <a:ext cx="3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0DB1C1CD-2ED9-977B-B3B5-E91AD8CFFB8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599063" y="1899326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A9B97E0E-9207-F595-6849-9936EFBA4804}"/>
                  </a:ext>
                </a:extLst>
              </p14:cNvPr>
              <p14:cNvContentPartPr/>
              <p14:nvPr/>
            </p14:nvContentPartPr>
            <p14:xfrm>
              <a:off x="499183" y="1905806"/>
              <a:ext cx="2977560" cy="1476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A9B97E0E-9207-F595-6849-9936EFBA480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09183" y="1726166"/>
                <a:ext cx="3157200" cy="50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E1C42ACC-2EF5-66D4-A800-261340973207}"/>
                  </a:ext>
                </a:extLst>
              </p14:cNvPr>
              <p14:cNvContentPartPr/>
              <p14:nvPr/>
            </p14:nvContentPartPr>
            <p14:xfrm>
              <a:off x="1142863" y="3887246"/>
              <a:ext cx="1011960" cy="7603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E1C42ACC-2EF5-66D4-A800-261340973207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52863" y="3707606"/>
                <a:ext cx="1191600" cy="111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150F37E4-EC50-CA85-6A44-B116DA73795A}"/>
                  </a:ext>
                </a:extLst>
              </p14:cNvPr>
              <p14:cNvContentPartPr/>
              <p14:nvPr/>
            </p14:nvContentPartPr>
            <p14:xfrm>
              <a:off x="2187583" y="3602846"/>
              <a:ext cx="36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150F37E4-EC50-CA85-6A44-B116DA73795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97943" y="3422846"/>
                <a:ext cx="180000" cy="360000"/>
              </a:xfrm>
              <a:prstGeom prst="rect">
                <a:avLst/>
              </a:prstGeom>
            </p:spPr>
          </p:pic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7B81DA4A-4B1C-5A1D-D446-5390B096643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82418" y="3233056"/>
            <a:ext cx="4901897" cy="299820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119713512"/>
      </p:ext>
    </p:extLst>
  </p:cSld>
  <p:clrMapOvr>
    <a:masterClrMapping/>
  </p:clrMapOvr>
  <p:transition spd="slow">
    <p:cover/>
    <p:sndAc>
      <p:stSnd>
        <p:snd r:embed="rId2" name="click.wav"/>
      </p:stSnd>
    </p:sndAc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669F093-6DF4-CED4-0D9A-AF7C0AE88D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D0D3CC1A-5C5C-8BFD-E67E-3B6E26AA7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Content Placeholder 4" descr="Digital Numbers">
            <a:extLst>
              <a:ext uri="{FF2B5EF4-FFF2-40B4-BE49-F238E27FC236}">
                <a16:creationId xmlns:a16="http://schemas.microsoft.com/office/drawing/2014/main" id="{13D4A847-B6E7-8B50-512A-388333DDBE5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681" r="9091" b="12711"/>
          <a:stretch/>
        </p:blipFill>
        <p:spPr>
          <a:xfrm>
            <a:off x="-2500" y="-169324"/>
            <a:ext cx="12191980" cy="685799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898DBDC8-B2A6-27A2-7F79-88C67475EC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7" y="457200"/>
            <a:ext cx="7507083" cy="5935132"/>
            <a:chOff x="438067" y="457200"/>
            <a:chExt cx="7507083" cy="5935132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6D87611-63D1-F919-9627-4D94CD4131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7" y="618067"/>
              <a:ext cx="7503665" cy="5774265"/>
            </a:xfrm>
            <a:prstGeom prst="rect">
              <a:avLst/>
            </a:prstGeom>
            <a:solidFill>
              <a:schemeClr val="accent1">
                <a:alpha val="97000"/>
              </a:scheme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E3D68A9-6533-2BBD-8BC7-9AFC4583F4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C1F8661-2FE4-7AD6-1093-6392BC7898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graphicFrame>
        <p:nvGraphicFramePr>
          <p:cNvPr id="6" name="Content Placeholder 5" descr="SmartArt">
            <a:extLst>
              <a:ext uri="{FF2B5EF4-FFF2-40B4-BE49-F238E27FC236}">
                <a16:creationId xmlns:a16="http://schemas.microsoft.com/office/drawing/2014/main" id="{76C724B7-8192-73A6-E52E-B00B7AC65F4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47443565"/>
              </p:ext>
            </p:extLst>
          </p:nvPr>
        </p:nvGraphicFramePr>
        <p:xfrm>
          <a:off x="650784" y="1222909"/>
          <a:ext cx="7078229" cy="50170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D6E99A33-57E6-996A-6F3A-BFDF4C355904}"/>
              </a:ext>
            </a:extLst>
          </p:cNvPr>
          <p:cNvSpPr txBox="1"/>
          <p:nvPr/>
        </p:nvSpPr>
        <p:spPr>
          <a:xfrm>
            <a:off x="889000" y="717964"/>
            <a:ext cx="553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CONTENTS:</a:t>
            </a:r>
          </a:p>
        </p:txBody>
      </p:sp>
    </p:spTree>
    <p:extLst>
      <p:ext uri="{BB962C8B-B14F-4D97-AF65-F5344CB8AC3E}">
        <p14:creationId xmlns:p14="http://schemas.microsoft.com/office/powerpoint/2010/main" val="3288857116"/>
      </p:ext>
    </p:extLst>
  </p:cSld>
  <p:clrMapOvr>
    <a:masterClrMapping/>
  </p:clrMapOvr>
  <p:transition spd="slow">
    <p:cover/>
    <p:sndAc>
      <p:stSnd>
        <p:snd r:embed="rId3" name="click.wav"/>
      </p:stSnd>
    </p:sndAc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2060"/>
            </a:gs>
            <a:gs pos="3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79F11E2-8BA5-4C5C-AE7C-361E5EA011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C00E1DA-EC7C-40FC-95E3-11FDCD2E4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A421166-2996-41A7-B094-AE5316F34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DBB1B92-A3EB-43E4-8FAB-D20E8ED14C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F3972F4-FE7E-48EA-AAD8-9BE5750A66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21614E5-870B-4D5E-A43B-8FF7E53234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F87E73C-2B1A-4602-BFBE-CFE1E55D9B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96275" y="1419226"/>
            <a:ext cx="3081576" cy="1746762"/>
          </a:xfrm>
        </p:spPr>
        <p:txBody>
          <a:bodyPr>
            <a:normAutofit/>
          </a:bodyPr>
          <a:lstStyle/>
          <a:p>
            <a:pPr algn="ctr"/>
            <a:r>
              <a:rPr lang="en-US" sz="4800" i="1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CB511D-EA45-4336-847C-1252667143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96275" y="3505095"/>
            <a:ext cx="3081576" cy="2629006"/>
          </a:xfrm>
        </p:spPr>
        <p:txBody>
          <a:bodyPr>
            <a:normAutofit/>
          </a:bodyPr>
          <a:lstStyle/>
          <a:p>
            <a:pPr algn="ctr"/>
            <a:r>
              <a:rPr lang="en-US" sz="4000" i="1" dirty="0">
                <a:solidFill>
                  <a:schemeClr val="bg2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By </a:t>
            </a:r>
          </a:p>
          <a:p>
            <a:pPr algn="ctr"/>
            <a:r>
              <a:rPr lang="en-US" sz="4000" i="1" dirty="0">
                <a:solidFill>
                  <a:schemeClr val="bg2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Nandini </a:t>
            </a:r>
          </a:p>
          <a:p>
            <a:endParaRPr lang="en-US" dirty="0">
              <a:solidFill>
                <a:schemeClr val="bg2"/>
              </a:solidFill>
            </a:endParaRPr>
          </a:p>
        </p:txBody>
      </p:sp>
      <p:pic>
        <p:nvPicPr>
          <p:cNvPr id="5" name="Picture 4" descr="Digital Numbers">
            <a:extLst>
              <a:ext uri="{FF2B5EF4-FFF2-40B4-BE49-F238E27FC236}">
                <a16:creationId xmlns:a16="http://schemas.microsoft.com/office/drawing/2014/main" id="{A21EA617-6D48-425F-97A8-7FEC82C8F40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89" r="9642" b="1"/>
          <a:stretch/>
        </p:blipFill>
        <p:spPr>
          <a:xfrm>
            <a:off x="446534" y="723899"/>
            <a:ext cx="7498616" cy="5676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347425"/>
      </p:ext>
    </p:extLst>
  </p:cSld>
  <p:clrMapOvr>
    <a:masterClrMapping/>
  </p:clrMapOvr>
  <p:transition spd="slow">
    <p:cover/>
    <p:sndAc>
      <p:stSnd>
        <p:snd r:embed="rId3" name="click.wav"/>
      </p:stSnd>
    </p:sndAc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4130638-9C41-D679-6B3F-B2A4876D8C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BC130CDD-B47C-3AD3-B08A-4847E973AF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Content Placeholder 4" descr="Digital Numbers">
            <a:extLst>
              <a:ext uri="{FF2B5EF4-FFF2-40B4-BE49-F238E27FC236}">
                <a16:creationId xmlns:a16="http://schemas.microsoft.com/office/drawing/2014/main" id="{13AEB4CE-D317-1BA4-144A-349B1FF3865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681" r="9091" b="12711"/>
          <a:stretch/>
        </p:blipFill>
        <p:spPr>
          <a:xfrm>
            <a:off x="-2500" y="0"/>
            <a:ext cx="12191980" cy="685799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5CC45F89-1FC6-922E-5DB5-930CBC7F35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7" y="457200"/>
            <a:ext cx="7507083" cy="5935132"/>
            <a:chOff x="438067" y="457200"/>
            <a:chExt cx="7507083" cy="5935132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F8AFAFF-973D-1126-B0E6-2ECAA63D08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7" y="618067"/>
              <a:ext cx="7503665" cy="5774265"/>
            </a:xfrm>
            <a:prstGeom prst="rect">
              <a:avLst/>
            </a:prstGeom>
            <a:solidFill>
              <a:schemeClr val="accent1">
                <a:alpha val="97000"/>
              </a:scheme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0AD5E04-B50B-A6B2-27C8-EF8226D06B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49A9231-9EF3-F0D3-C500-CC10A33A4D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graphicFrame>
        <p:nvGraphicFramePr>
          <p:cNvPr id="6" name="Content Placeholder 5" descr="SmartArt">
            <a:extLst>
              <a:ext uri="{FF2B5EF4-FFF2-40B4-BE49-F238E27FC236}">
                <a16:creationId xmlns:a16="http://schemas.microsoft.com/office/drawing/2014/main" id="{818A6EF9-E143-61BE-07D6-20D83A26043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90262464"/>
              </p:ext>
            </p:extLst>
          </p:nvPr>
        </p:nvGraphicFramePr>
        <p:xfrm>
          <a:off x="650784" y="1222909"/>
          <a:ext cx="7078229" cy="50170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3429957138"/>
      </p:ext>
    </p:extLst>
  </p:cSld>
  <p:clrMapOvr>
    <a:masterClrMapping/>
  </p:clrMapOvr>
  <p:transition spd="slow">
    <p:cover/>
    <p:sndAc>
      <p:stSnd>
        <p:snd r:embed="rId3" name="click.wav"/>
      </p:stSnd>
    </p:sndAc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2060"/>
            </a:gs>
            <a:gs pos="3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0AA5C-A7F9-8301-E7DE-BEF1C38616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661744"/>
            <a:ext cx="11029616" cy="1013800"/>
          </a:xfrm>
        </p:spPr>
        <p:txBody>
          <a:bodyPr>
            <a:normAutofit/>
          </a:bodyPr>
          <a:lstStyle/>
          <a:p>
            <a:pPr algn="ctr"/>
            <a:r>
              <a:rPr lang="en-IN" sz="4000" b="1" dirty="0" err="1"/>
              <a:t>ProBLEM</a:t>
            </a:r>
            <a:r>
              <a:rPr lang="en-IN" sz="4000" b="1" dirty="0"/>
              <a:t>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D6D707-7D6F-CA91-20F0-88F6C3BA46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58724"/>
            <a:ext cx="11029615" cy="3678303"/>
          </a:xfr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REST API Development using Java for Robotics Applications</a:t>
            </a:r>
            <a:br>
              <a:rPr lang="en-US" sz="32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</a:br>
            <a:r>
              <a:rPr lang="en-US" sz="2000" b="1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Building a scalable and efficient REST API using Java for multiple applications. The API</a:t>
            </a:r>
          </a:p>
          <a:p>
            <a:pPr marL="0" indent="0">
              <a:buNone/>
            </a:pPr>
            <a:r>
              <a:rPr lang="en-US" sz="2000" b="1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will handle database access, algorithmic computations (such as pathfinding), AI and image</a:t>
            </a:r>
          </a:p>
          <a:p>
            <a:pPr marL="0" indent="0">
              <a:buNone/>
            </a:pPr>
            <a:r>
              <a:rPr lang="en-US" sz="2000" b="1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processing. The system will be designed with modular endpoints, allowing seamless integration</a:t>
            </a:r>
          </a:p>
          <a:p>
            <a:pPr marL="0" indent="0">
              <a:buNone/>
            </a:pPr>
            <a:r>
              <a:rPr lang="en-US" sz="2000" b="1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with various applications. It will support real-time processing, authentication, and optimized</a:t>
            </a:r>
          </a:p>
          <a:p>
            <a:pPr marL="0" indent="0">
              <a:buNone/>
            </a:pPr>
            <a:r>
              <a:rPr lang="en-US" sz="2000" b="1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performance using Java-based frameworks like Spring Boot.</a:t>
            </a:r>
            <a:endParaRPr lang="en-IN" sz="2000" b="1" dirty="0">
              <a:solidFill>
                <a:schemeClr val="bg1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3815809"/>
      </p:ext>
    </p:extLst>
  </p:cSld>
  <p:clrMapOvr>
    <a:masterClrMapping/>
  </p:clrMapOvr>
  <p:transition spd="slow">
    <p:cover/>
    <p:sndAc>
      <p:stSnd>
        <p:snd r:embed="rId2" name="click.wav"/>
      </p:stSnd>
    </p:sndAc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2060"/>
            </a:gs>
            <a:gs pos="3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44116-7550-366B-D702-B76E98BE6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4000" b="1" dirty="0"/>
              <a:t>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2E1803-C215-8710-AD2E-1E50E6985715}"/>
              </a:ext>
            </a:extLst>
          </p:cNvPr>
          <p:cNvSpPr>
            <a:spLocks noGrp="1"/>
          </p:cNvSpPr>
          <p:nvPr>
            <p:ph idx="1"/>
          </p:nvPr>
        </p:nvSpPr>
        <p:spPr/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endParaRPr lang="en-US" sz="2000" b="1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r>
              <a:rPr lang="en-US" sz="20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1.Set up the Spring Boot project in </a:t>
            </a:r>
            <a:r>
              <a:rPr lang="en-US" sz="2000" dirty="0" err="1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intellije</a:t>
            </a:r>
            <a:r>
              <a:rPr lang="en-US" sz="20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</a:t>
            </a:r>
            <a:r>
              <a:rPr lang="en-US" sz="2000" dirty="0" err="1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ide,necessary</a:t>
            </a:r>
            <a:r>
              <a:rPr lang="en-US" sz="20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dependencies,java21 </a:t>
            </a:r>
          </a:p>
          <a:p>
            <a:r>
              <a:rPr lang="en-US" sz="20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2.Design and implement REST API and endpoints which takes request and responses in </a:t>
            </a:r>
            <a:r>
              <a:rPr lang="en-US" sz="2000" dirty="0" err="1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json</a:t>
            </a:r>
            <a:r>
              <a:rPr lang="en-US" sz="20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.</a:t>
            </a:r>
          </a:p>
          <a:p>
            <a:r>
              <a:rPr lang="en-US" sz="20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3.Develop a grid-based shortest path algorithm.</a:t>
            </a:r>
          </a:p>
          <a:p>
            <a:r>
              <a:rPr lang="en-US" sz="20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4.Use H2 in-memory database and other </a:t>
            </a:r>
            <a:r>
              <a:rPr lang="en-US" sz="2000" dirty="0" err="1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confiqurations</a:t>
            </a:r>
            <a:r>
              <a:rPr lang="en-US" sz="20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.</a:t>
            </a:r>
          </a:p>
          <a:p>
            <a:r>
              <a:rPr lang="en-US" sz="20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5.Implement JWT authentication for </a:t>
            </a:r>
            <a:r>
              <a:rPr lang="en-US" sz="2000" dirty="0" err="1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authorizated</a:t>
            </a:r>
            <a:r>
              <a:rPr lang="en-US" sz="20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and authenticated API access.</a:t>
            </a:r>
          </a:p>
          <a:p>
            <a:r>
              <a:rPr lang="en-US" sz="20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6.Test the API and security functionality using Postman.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40292567"/>
      </p:ext>
    </p:extLst>
  </p:cSld>
  <p:clrMapOvr>
    <a:masterClrMapping/>
  </p:clrMapOvr>
  <p:transition spd="slow">
    <p:cover/>
    <p:sndAc>
      <p:stSnd>
        <p:snd r:embed="rId2" name="click.wav"/>
      </p:stSnd>
    </p:sndAc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2060"/>
            </a:gs>
            <a:gs pos="3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4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BLOCK DIAGRAM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F5953E5-A585-3EE4-25FD-23B4397BD6B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362755" y="2031318"/>
            <a:ext cx="4439331" cy="461792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FB7D676D-52F9-EB86-9F4B-5BB9719A57C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389916" y="2031317"/>
            <a:ext cx="4147455" cy="461792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97607547"/>
      </p:ext>
    </p:extLst>
  </p:cSld>
  <p:clrMapOvr>
    <a:masterClrMapping/>
  </p:clrMapOvr>
  <p:transition spd="slow">
    <p:cover/>
    <p:sndAc>
      <p:stSnd>
        <p:snd r:embed="rId2" name="click.wav"/>
      </p:stSnd>
    </p:sndAc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4AE9D071-98CF-435C-BD2B-976514544D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Content Placeholder 4" descr="Digital Numbers">
            <a:extLst>
              <a:ext uri="{FF2B5EF4-FFF2-40B4-BE49-F238E27FC236}">
                <a16:creationId xmlns:a16="http://schemas.microsoft.com/office/drawing/2014/main" id="{EA70616B-E344-4856-8DF9-707C2623661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681" r="9091" b="1271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D619FC33-16ED-4246-9596-BEFEB55E4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7" y="457200"/>
            <a:ext cx="7507083" cy="5935132"/>
            <a:chOff x="438067" y="457200"/>
            <a:chExt cx="7507083" cy="5935132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EEA80E1-F99F-4009-837F-2F72F8A5D5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7" y="618067"/>
              <a:ext cx="7503665" cy="5774265"/>
            </a:xfrm>
            <a:prstGeom prst="rect">
              <a:avLst/>
            </a:prstGeom>
            <a:solidFill>
              <a:schemeClr val="accent1">
                <a:alpha val="97000"/>
              </a:scheme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230AF9A-4641-4BD8-9F95-9607CD3040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703D4EC-9389-41B6-B88B-B6FDC8CD33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F2616EE-270D-4F4C-BA1F-2708D387B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1006956"/>
            <a:ext cx="7213600" cy="1121871"/>
          </a:xfrm>
        </p:spPr>
        <p:txBody>
          <a:bodyPr anchor="ctr">
            <a:normAutofit/>
          </a:bodyPr>
          <a:lstStyle/>
          <a:p>
            <a:pPr algn="ctr"/>
            <a:r>
              <a:rPr lang="en-US" sz="40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SOFTWARE  TOOLS USED</a:t>
            </a:r>
            <a:r>
              <a:rPr lang="en-US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:</a:t>
            </a:r>
          </a:p>
        </p:txBody>
      </p:sp>
      <p:graphicFrame>
        <p:nvGraphicFramePr>
          <p:cNvPr id="6" name="Content Placeholder 5" descr="SmartArt">
            <a:extLst>
              <a:ext uri="{FF2B5EF4-FFF2-40B4-BE49-F238E27FC236}">
                <a16:creationId xmlns:a16="http://schemas.microsoft.com/office/drawing/2014/main" id="{BF629521-FFD2-45DA-9D1D-A5F09BD5A2D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32069994"/>
              </p:ext>
            </p:extLst>
          </p:nvPr>
        </p:nvGraphicFramePr>
        <p:xfrm>
          <a:off x="719571" y="1992087"/>
          <a:ext cx="6854248" cy="42478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4209322005"/>
      </p:ext>
    </p:extLst>
  </p:cSld>
  <p:clrMapOvr>
    <a:masterClrMapping/>
  </p:clrMapOvr>
  <p:transition spd="slow">
    <p:cover/>
    <p:sndAc>
      <p:stSnd>
        <p:snd r:embed="rId3" name="click.wav"/>
      </p:stSnd>
    </p:sndAc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2060"/>
            </a:gs>
            <a:gs pos="3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BFDA9692-ECDC-4B59-86B2-8C90FDE1A0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6712"/>
            <a:ext cx="12192000" cy="632128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2C05506-42A1-49C0-9D87-081CCD9023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040558-A365-4CCE-92FA-5A48CD98F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5264487"/>
            <a:ext cx="11029616" cy="718870"/>
          </a:xfrm>
        </p:spPr>
        <p:txBody>
          <a:bodyPr>
            <a:noAutofit/>
          </a:bodyPr>
          <a:lstStyle/>
          <a:p>
            <a:pPr algn="ctr"/>
            <a:r>
              <a:rPr lang="en-IN" sz="44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Project Breakdown</a:t>
            </a:r>
            <a:endParaRPr lang="en-US" sz="4400" b="1" dirty="0">
              <a:solidFill>
                <a:srgbClr val="FFFEFF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graphicFrame>
        <p:nvGraphicFramePr>
          <p:cNvPr id="4" name="Content Placeholder 3" descr="icon SmartArt graphic">
            <a:extLst>
              <a:ext uri="{FF2B5EF4-FFF2-40B4-BE49-F238E27FC236}">
                <a16:creationId xmlns:a16="http://schemas.microsoft.com/office/drawing/2014/main" id="{81E592E1-99DF-4294-A2E9-EF46299BD3F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70193589"/>
              </p:ext>
            </p:extLst>
          </p:nvPr>
        </p:nvGraphicFramePr>
        <p:xfrm>
          <a:off x="642938" y="858445"/>
          <a:ext cx="10906125" cy="39612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8F0AEEC6-3437-2A4C-8D23-F3DB429A319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66799" y="874643"/>
            <a:ext cx="2405744" cy="28231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F9E6177-7314-4650-6CC6-AC59458201C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23861" y="1047558"/>
            <a:ext cx="2600195" cy="26887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C4FF590-30ED-30C7-93BC-F0877EF8240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643244" y="703795"/>
            <a:ext cx="2481957" cy="299401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73B3EECA-89F6-4DC7-67CD-204740215F36}"/>
                  </a:ext>
                </a:extLst>
              </p14:cNvPr>
              <p14:cNvContentPartPr/>
              <p14:nvPr/>
            </p14:nvContentPartPr>
            <p14:xfrm>
              <a:off x="1618063" y="761640"/>
              <a:ext cx="957600" cy="21708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73B3EECA-89F6-4DC7-67CD-204740215F36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564423" y="654000"/>
                <a:ext cx="1065240" cy="43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ED6B5ACE-BA48-3D46-2348-943AF1B84356}"/>
                  </a:ext>
                </a:extLst>
              </p14:cNvPr>
              <p14:cNvContentPartPr/>
              <p14:nvPr/>
            </p14:nvContentPartPr>
            <p14:xfrm>
              <a:off x="1208023" y="1171680"/>
              <a:ext cx="2645640" cy="125784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ED6B5ACE-BA48-3D46-2348-943AF1B84356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154383" y="1064040"/>
                <a:ext cx="2753280" cy="147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4AC5B598-F76A-4C7E-F529-DDC819A210E2}"/>
                  </a:ext>
                </a:extLst>
              </p14:cNvPr>
              <p14:cNvContentPartPr/>
              <p14:nvPr/>
            </p14:nvContentPartPr>
            <p14:xfrm>
              <a:off x="2461543" y="3994440"/>
              <a:ext cx="1001160" cy="63180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4AC5B598-F76A-4C7E-F529-DDC819A210E2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407543" y="3886800"/>
                <a:ext cx="1108800" cy="84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03C561E8-33B6-EFC0-7772-602768EB02FF}"/>
                  </a:ext>
                </a:extLst>
              </p14:cNvPr>
              <p14:cNvContentPartPr/>
              <p14:nvPr/>
            </p14:nvContentPartPr>
            <p14:xfrm>
              <a:off x="3962023" y="1785120"/>
              <a:ext cx="360" cy="3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03C561E8-33B6-EFC0-7772-602768EB02FF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872023" y="1605480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D5596EC2-E874-906E-01AE-7F82EA2C454C}"/>
                  </a:ext>
                </a:extLst>
              </p14:cNvPr>
              <p14:cNvContentPartPr/>
              <p14:nvPr/>
            </p14:nvContentPartPr>
            <p14:xfrm>
              <a:off x="718063" y="5529480"/>
              <a:ext cx="2334960" cy="1857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D5596EC2-E874-906E-01AE-7F82EA2C454C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28423" y="5349480"/>
                <a:ext cx="2514600" cy="54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1970CCB1-9273-83C3-8E9C-FE9844F8F6F5}"/>
                  </a:ext>
                </a:extLst>
              </p14:cNvPr>
              <p14:cNvContentPartPr/>
              <p14:nvPr/>
            </p14:nvContentPartPr>
            <p14:xfrm>
              <a:off x="3646663" y="2754240"/>
              <a:ext cx="360" cy="3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1970CCB1-9273-83C3-8E9C-FE9844F8F6F5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556663" y="2574240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7F97E1E2-D268-5C06-A4D2-CD62C23E3E26}"/>
                  </a:ext>
                </a:extLst>
              </p14:cNvPr>
              <p14:cNvContentPartPr/>
              <p14:nvPr/>
            </p14:nvContentPartPr>
            <p14:xfrm>
              <a:off x="6625663" y="881520"/>
              <a:ext cx="904680" cy="16138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7F97E1E2-D268-5C06-A4D2-CD62C23E3E26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6535663" y="701520"/>
                <a:ext cx="1084320" cy="197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A5264DF1-D693-C9A4-C31C-758C6F98AE9A}"/>
                  </a:ext>
                </a:extLst>
              </p14:cNvPr>
              <p14:cNvContentPartPr/>
              <p14:nvPr/>
            </p14:nvContentPartPr>
            <p14:xfrm>
              <a:off x="6541063" y="870720"/>
              <a:ext cx="645480" cy="34920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A5264DF1-D693-C9A4-C31C-758C6F98AE9A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6534943" y="864600"/>
                <a:ext cx="657720" cy="36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76C95149-0176-5F95-F080-DC63C9375994}"/>
                  </a:ext>
                </a:extLst>
              </p14:cNvPr>
              <p14:cNvContentPartPr/>
              <p14:nvPr/>
            </p14:nvContentPartPr>
            <p14:xfrm>
              <a:off x="1706143" y="962511"/>
              <a:ext cx="1317960" cy="1152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76C95149-0176-5F95-F080-DC63C9375994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1643143" y="899511"/>
                <a:ext cx="1443600" cy="13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EC8564D8-1C3F-C156-D318-7B260C036D94}"/>
                  </a:ext>
                </a:extLst>
              </p14:cNvPr>
              <p14:cNvContentPartPr/>
              <p14:nvPr/>
            </p14:nvContentPartPr>
            <p14:xfrm>
              <a:off x="6486821" y="1201187"/>
              <a:ext cx="587160" cy="1054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EC8564D8-1C3F-C156-D318-7B260C036D94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6432821" y="1093187"/>
                <a:ext cx="694800" cy="32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C8C14269-4DBD-0C03-6E01-FA96A2E465EE}"/>
                  </a:ext>
                </a:extLst>
              </p14:cNvPr>
              <p14:cNvContentPartPr/>
              <p14:nvPr/>
            </p14:nvContentPartPr>
            <p14:xfrm>
              <a:off x="6202781" y="1131707"/>
              <a:ext cx="877320" cy="1778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C8C14269-4DBD-0C03-6E01-FA96A2E465EE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6148781" y="1023707"/>
                <a:ext cx="984960" cy="39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BC5D8226-8318-4038-929F-CA000FE34DA3}"/>
                  </a:ext>
                </a:extLst>
              </p14:cNvPr>
              <p14:cNvContentPartPr/>
              <p14:nvPr/>
            </p14:nvContentPartPr>
            <p14:xfrm>
              <a:off x="6535061" y="1174187"/>
              <a:ext cx="5097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BC5D8226-8318-4038-929F-CA000FE34DA3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6481421" y="1066187"/>
                <a:ext cx="6174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A46FF143-1359-562A-EB54-7815E12926D2}"/>
                  </a:ext>
                </a:extLst>
              </p14:cNvPr>
              <p14:cNvContentPartPr/>
              <p14:nvPr/>
            </p14:nvContentPartPr>
            <p14:xfrm>
              <a:off x="6532181" y="1070147"/>
              <a:ext cx="581760" cy="11304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A46FF143-1359-562A-EB54-7815E12926D2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6478541" y="962147"/>
                <a:ext cx="689400" cy="32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67B7AAB4-8B1D-9593-ADA8-07446A089494}"/>
                  </a:ext>
                </a:extLst>
              </p14:cNvPr>
              <p14:cNvContentPartPr/>
              <p14:nvPr/>
            </p14:nvContentPartPr>
            <p14:xfrm>
              <a:off x="7113221" y="1058267"/>
              <a:ext cx="360" cy="36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67B7AAB4-8B1D-9593-ADA8-07446A089494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7059221" y="950627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D264AC7F-84F0-CC98-7F22-2E3BB32EC164}"/>
                  </a:ext>
                </a:extLst>
              </p14:cNvPr>
              <p14:cNvContentPartPr/>
              <p14:nvPr/>
            </p14:nvContentPartPr>
            <p14:xfrm>
              <a:off x="7737821" y="738227"/>
              <a:ext cx="303120" cy="173196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D264AC7F-84F0-CC98-7F22-2E3BB32EC164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7684181" y="630587"/>
                <a:ext cx="410760" cy="194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32E458A7-8B22-6A86-C253-DD34EB754785}"/>
                  </a:ext>
                </a:extLst>
              </p14:cNvPr>
              <p14:cNvContentPartPr/>
              <p14:nvPr/>
            </p14:nvContentPartPr>
            <p14:xfrm>
              <a:off x="6361541" y="1192547"/>
              <a:ext cx="910440" cy="16524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32E458A7-8B22-6A86-C253-DD34EB754785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6298541" y="1129547"/>
                <a:ext cx="1036080" cy="29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8E34E0AA-EBFE-697F-6047-2CA9EBA177EB}"/>
                  </a:ext>
                </a:extLst>
              </p14:cNvPr>
              <p14:cNvContentPartPr/>
              <p14:nvPr/>
            </p14:nvContentPartPr>
            <p14:xfrm>
              <a:off x="5120261" y="1125947"/>
              <a:ext cx="1665720" cy="27000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8E34E0AA-EBFE-697F-6047-2CA9EBA177EB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5057261" y="1062947"/>
                <a:ext cx="1791360" cy="39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9D1C4B4F-D65A-F2F2-5560-5FA733EABF27}"/>
                  </a:ext>
                </a:extLst>
              </p14:cNvPr>
              <p14:cNvContentPartPr/>
              <p14:nvPr/>
            </p14:nvContentPartPr>
            <p14:xfrm>
              <a:off x="6884261" y="1161587"/>
              <a:ext cx="360" cy="36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9D1C4B4F-D65A-F2F2-5560-5FA733EABF27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6821621" y="1098947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88EEF237-625A-3342-CF2E-03C6B6DF306E}"/>
                  </a:ext>
                </a:extLst>
              </p14:cNvPr>
              <p14:cNvContentPartPr/>
              <p14:nvPr/>
            </p14:nvContentPartPr>
            <p14:xfrm>
              <a:off x="6623261" y="1154387"/>
              <a:ext cx="487080" cy="5076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88EEF237-625A-3342-CF2E-03C6B6DF306E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6560621" y="1091387"/>
                <a:ext cx="612720" cy="17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C13A3588-3278-3726-354B-8819AB8D7A4B}"/>
                  </a:ext>
                </a:extLst>
              </p14:cNvPr>
              <p14:cNvContentPartPr/>
              <p14:nvPr/>
            </p14:nvContentPartPr>
            <p14:xfrm>
              <a:off x="615941" y="1116587"/>
              <a:ext cx="1106640" cy="24120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C13A3588-3278-3726-354B-8819AB8D7A4B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562301" y="1008587"/>
                <a:ext cx="1214280" cy="45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1AD84FDB-B0F1-AC5F-A162-B2BB4DED0E57}"/>
                  </a:ext>
                </a:extLst>
              </p14:cNvPr>
              <p14:cNvContentPartPr/>
              <p14:nvPr/>
            </p14:nvContentPartPr>
            <p14:xfrm>
              <a:off x="12137381" y="2155907"/>
              <a:ext cx="360" cy="36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1AD84FDB-B0F1-AC5F-A162-B2BB4DED0E57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12083381" y="2048267"/>
                <a:ext cx="108000" cy="21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03342593"/>
      </p:ext>
    </p:extLst>
  </p:cSld>
  <p:clrMapOvr>
    <a:masterClrMapping/>
  </p:clrMapOvr>
  <p:transition spd="slow">
    <p:cover/>
    <p:sndAc>
      <p:stSnd>
        <p:snd r:embed="rId3" name="click.wav"/>
      </p:stSnd>
    </p:sndAc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2060"/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4DD54B-8DD4-F403-FC8B-B8F9725AB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604185"/>
            <a:ext cx="11029616" cy="1013800"/>
          </a:xfrm>
        </p:spPr>
        <p:txBody>
          <a:bodyPr>
            <a:normAutofit/>
          </a:bodyPr>
          <a:lstStyle/>
          <a:p>
            <a:pPr algn="ctr"/>
            <a:r>
              <a:rPr lang="en-IN" sz="36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API DESIGN AND ENDPOINTS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A2D72D9-0E38-9966-ACCD-AB88B594B2A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18205782"/>
              </p:ext>
            </p:extLst>
          </p:nvPr>
        </p:nvGraphicFramePr>
        <p:xfrm>
          <a:off x="837095" y="1861457"/>
          <a:ext cx="10517810" cy="49073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0046">
                  <a:extLst>
                    <a:ext uri="{9D8B030D-6E8A-4147-A177-3AD203B41FA5}">
                      <a16:colId xmlns:a16="http://schemas.microsoft.com/office/drawing/2014/main" val="3271368896"/>
                    </a:ext>
                  </a:extLst>
                </a:gridCol>
                <a:gridCol w="2106941">
                  <a:extLst>
                    <a:ext uri="{9D8B030D-6E8A-4147-A177-3AD203B41FA5}">
                      <a16:colId xmlns:a16="http://schemas.microsoft.com/office/drawing/2014/main" val="1362649388"/>
                    </a:ext>
                  </a:extLst>
                </a:gridCol>
                <a:gridCol w="2106941">
                  <a:extLst>
                    <a:ext uri="{9D8B030D-6E8A-4147-A177-3AD203B41FA5}">
                      <a16:colId xmlns:a16="http://schemas.microsoft.com/office/drawing/2014/main" val="1670943102"/>
                    </a:ext>
                  </a:extLst>
                </a:gridCol>
                <a:gridCol w="2106941">
                  <a:extLst>
                    <a:ext uri="{9D8B030D-6E8A-4147-A177-3AD203B41FA5}">
                      <a16:colId xmlns:a16="http://schemas.microsoft.com/office/drawing/2014/main" val="2033576333"/>
                    </a:ext>
                  </a:extLst>
                </a:gridCol>
                <a:gridCol w="2106941">
                  <a:extLst>
                    <a:ext uri="{9D8B030D-6E8A-4147-A177-3AD203B41FA5}">
                      <a16:colId xmlns:a16="http://schemas.microsoft.com/office/drawing/2014/main" val="904268217"/>
                    </a:ext>
                  </a:extLst>
                </a:gridCol>
              </a:tblGrid>
              <a:tr h="1432584">
                <a:tc>
                  <a:txBody>
                    <a:bodyPr/>
                    <a:lstStyle/>
                    <a:p>
                      <a:pPr algn="ctr"/>
                      <a:endParaRPr lang="en-IN" sz="2000" dirty="0"/>
                    </a:p>
                    <a:p>
                      <a:pPr algn="ctr"/>
                      <a:endParaRPr lang="en-IN" sz="2000" dirty="0"/>
                    </a:p>
                    <a:p>
                      <a:pPr algn="ctr"/>
                      <a:endParaRPr lang="en-IN" sz="2000" dirty="0"/>
                    </a:p>
                    <a:p>
                      <a:pPr algn="ctr"/>
                      <a:r>
                        <a:rPr lang="en-IN" sz="2000" dirty="0"/>
                        <a:t>PATH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sz="2000" dirty="0"/>
                    </a:p>
                    <a:p>
                      <a:pPr algn="ctr"/>
                      <a:endParaRPr lang="en-IN" sz="2000" dirty="0"/>
                    </a:p>
                    <a:p>
                      <a:pPr algn="ctr"/>
                      <a:endParaRPr lang="en-IN" sz="2000" dirty="0"/>
                    </a:p>
                    <a:p>
                      <a:pPr algn="ctr"/>
                      <a:r>
                        <a:rPr lang="en-IN" sz="2000" dirty="0"/>
                        <a:t>PATH DTO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sz="2000" dirty="0"/>
                    </a:p>
                    <a:p>
                      <a:pPr algn="ctr"/>
                      <a:endParaRPr lang="en-IN" sz="2000" dirty="0"/>
                    </a:p>
                    <a:p>
                      <a:pPr algn="ctr"/>
                      <a:endParaRPr lang="en-IN" sz="2000" dirty="0"/>
                    </a:p>
                    <a:p>
                      <a:pPr algn="ctr"/>
                      <a:r>
                        <a:rPr lang="en-IN" sz="2000" dirty="0"/>
                        <a:t>PATH SERVICE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sz="2000" dirty="0"/>
                    </a:p>
                    <a:p>
                      <a:pPr algn="ctr"/>
                      <a:endParaRPr lang="en-IN" sz="2000" dirty="0"/>
                    </a:p>
                    <a:p>
                      <a:pPr algn="ctr"/>
                      <a:r>
                        <a:rPr lang="en-IN" sz="2000" dirty="0"/>
                        <a:t>PATH CONTROLLER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sz="2000" dirty="0"/>
                    </a:p>
                    <a:p>
                      <a:pPr algn="ctr"/>
                      <a:endParaRPr lang="en-IN" sz="2000" dirty="0"/>
                    </a:p>
                    <a:p>
                      <a:pPr algn="ctr"/>
                      <a:r>
                        <a:rPr lang="en-IN" sz="2000" dirty="0"/>
                        <a:t>PATH REPOSITORY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8697292"/>
                  </a:ext>
                </a:extLst>
              </a:tr>
              <a:tr h="3405764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@Id</a:t>
                      </a:r>
                      <a:br>
                        <a:rPr lang="nb-NO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nb-NO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@GeneratedValue</a:t>
                      </a:r>
                      <a:br>
                        <a:rPr lang="nb-NO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nb-NO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private Long id;</a:t>
                      </a:r>
                      <a:br>
                        <a:rPr lang="nb-NO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br>
                        <a:rPr lang="nb-NO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nb-NO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private int startX;</a:t>
                      </a:r>
                      <a:br>
                        <a:rPr lang="nb-NO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nb-NO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private int startY;</a:t>
                      </a:r>
                      <a:br>
                        <a:rPr lang="nb-NO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nb-NO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private int endX;</a:t>
                      </a:r>
                      <a:br>
                        <a:rPr lang="nb-NO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nb-NO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private int endY;</a:t>
                      </a:r>
                      <a:br>
                        <a:rPr lang="nb-NO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br>
                        <a:rPr lang="nb-NO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nb-NO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private String pathPoints;</a:t>
                      </a:r>
                    </a:p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@Data</a:t>
                      </a:r>
                      <a:br>
                        <a:rPr lang="en-IN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IN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public class PathRequest {</a:t>
                      </a:r>
                      <a:br>
                        <a:rPr lang="en-IN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IN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private int startX;</a:t>
                      </a:r>
                      <a:br>
                        <a:rPr lang="en-IN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IN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private int startY;</a:t>
                      </a:r>
                      <a:br>
                        <a:rPr lang="en-IN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IN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private int endX;</a:t>
                      </a:r>
                      <a:br>
                        <a:rPr lang="en-IN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IN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private int endY;</a:t>
                      </a:r>
                      <a:br>
                        <a:rPr lang="en-IN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IN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/>
                        <a:t>1.Algorithm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/>
                        <a:t>2.</a:t>
                      </a:r>
                      <a:r>
                        <a:rPr lang="en-IN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@Autowired</a:t>
                      </a:r>
                      <a:br>
                        <a:rPr lang="en-IN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IN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private PathRepository pathRepository;</a:t>
                      </a:r>
                    </a:p>
                    <a:p>
                      <a:r>
                        <a:rPr lang="en-IN"/>
                        <a:t>3.Methods to generate path,get all path,calculate and save all path using the path repository object.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@RestController</a:t>
                      </a:r>
                      <a:br>
                        <a:rPr lang="en-US" sz="1200" b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sz="1200" b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@RequestMapping("/api/path")</a:t>
                      </a:r>
                      <a:br>
                        <a:rPr lang="en-US" sz="1200" b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sz="1200" b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public class PathController {</a:t>
                      </a:r>
                      <a:br>
                        <a:rPr lang="en-US" sz="1200" b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br>
                        <a:rPr lang="en-US" sz="1200" b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sz="1200" b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@Autowired</a:t>
                      </a:r>
                      <a:br>
                        <a:rPr lang="en-US" sz="1200" b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sz="1200" b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private PathService pathService;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@PostMapping</a:t>
                      </a:r>
                      <a:br>
                        <a:rPr lang="en-US" sz="1200" b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sz="1200" b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public Path calculateAndSavePath(@RequestBody PathRequest request)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200" b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@GetMapping</a:t>
                      </a:r>
                      <a:br>
                        <a:rPr lang="en-IN" sz="1200" b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IN" sz="1200" b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public List&lt;Path&gt; getAllPaths() {</a:t>
                      </a:r>
                      <a:br>
                        <a:rPr lang="en-IN" sz="1200" b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IN" sz="1200" b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return pathService.getAllPaths();</a:t>
                      </a:r>
                      <a:br>
                        <a:rPr lang="en-IN" sz="1200" b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IN" sz="1200" b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public interface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PathRepository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extends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JpaRepository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&lt;Path, Long&gt; {</a:t>
                      </a:r>
                      <a:b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45795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76492375"/>
      </p:ext>
    </p:extLst>
  </p:cSld>
  <p:clrMapOvr>
    <a:masterClrMapping/>
  </p:clrMapOvr>
  <p:transition spd="slow">
    <p:cover/>
    <p:sndAc>
      <p:stSnd>
        <p:snd r:embed="rId2" name="click.wav"/>
      </p:stSnd>
    </p:sndAc>
  </p:transition>
</p:sld>
</file>

<file path=ppt/theme/theme1.xml><?xml version="1.0" encoding="utf-8"?>
<a:theme xmlns:a="http://schemas.openxmlformats.org/drawingml/2006/main" name="Custom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56390039_win32_fixed.potx" id="{08D75CB0-AD9B-4834-8559-901094BB0ABE}" vid="{3B3EDB20-B381-4B6C-99AC-7C5CDA2B40F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7" ma:contentTypeDescription="Create a new document." ma:contentTypeScope="" ma:versionID="c6f9a84f66a9c8b9a21755b9ffafb945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27df39e3e7036dff54f89ddd5805ce72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342D3C2F-55A5-48C0-9D5A-95C7FF0389D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92209EB-3212-4116-B574-D1F56C7C492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791575F-4C21-47C4-8D13-EB9BE66B536F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1026</TotalTime>
  <Words>1558</Words>
  <Application>Microsoft Office PowerPoint</Application>
  <PresentationFormat>Widescreen</PresentationFormat>
  <Paragraphs>202</Paragraphs>
  <Slides>20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8" baseType="lpstr">
      <vt:lpstr>ADLaM Display</vt:lpstr>
      <vt:lpstr>Arial</vt:lpstr>
      <vt:lpstr>Arial Unicode MS</vt:lpstr>
      <vt:lpstr>Calibri</vt:lpstr>
      <vt:lpstr>Gill Sans MT</vt:lpstr>
      <vt:lpstr>JetBrains Mono</vt:lpstr>
      <vt:lpstr>Wingdings 2</vt:lpstr>
      <vt:lpstr>Custom</vt:lpstr>
      <vt:lpstr>REST API Development using Java for Robotics Applications</vt:lpstr>
      <vt:lpstr>PowerPoint Presentation</vt:lpstr>
      <vt:lpstr>PowerPoint Presentation</vt:lpstr>
      <vt:lpstr>ProBLEM STATEMENT</vt:lpstr>
      <vt:lpstr>Methodology</vt:lpstr>
      <vt:lpstr>BLOCK DIAGRAM</vt:lpstr>
      <vt:lpstr>SOFTWARE  TOOLS USED:</vt:lpstr>
      <vt:lpstr>Project Breakdown</vt:lpstr>
      <vt:lpstr>API DESIGN AND ENDPOINTS</vt:lpstr>
      <vt:lpstr>PowerPoint Presentation</vt:lpstr>
      <vt:lpstr>SHORTEST PATH ALGORITHM</vt:lpstr>
      <vt:lpstr>SHORTEST PATH ALGORITHM</vt:lpstr>
      <vt:lpstr>JwT MECHANISM</vt:lpstr>
      <vt:lpstr>JwT MECHANISM</vt:lpstr>
      <vt:lpstr>Database AND Configurations, </vt:lpstr>
      <vt:lpstr>DEPENDENCIES AND DEPLOYMENT</vt:lpstr>
      <vt:lpstr>WORKINg(POSTMAN) </vt:lpstr>
      <vt:lpstr>FUTURE ENHANCEMENTS:</vt:lpstr>
      <vt:lpstr>GITHUB LINK: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nandini sharma</dc:creator>
  <cp:lastModifiedBy>nandini sharma</cp:lastModifiedBy>
  <cp:revision>7</cp:revision>
  <dcterms:created xsi:type="dcterms:W3CDTF">2025-04-19T16:41:02Z</dcterms:created>
  <dcterms:modified xsi:type="dcterms:W3CDTF">2025-04-20T18:26:15Z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